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9" r:id="rId3"/>
    <p:sldId id="258" r:id="rId4"/>
    <p:sldId id="259" r:id="rId5"/>
    <p:sldId id="260" r:id="rId6"/>
    <p:sldId id="270" r:id="rId7"/>
    <p:sldId id="265" r:id="rId8"/>
    <p:sldId id="266" r:id="rId9"/>
    <p:sldId id="261" r:id="rId10"/>
    <p:sldId id="257" r:id="rId11"/>
    <p:sldId id="262" r:id="rId12"/>
    <p:sldId id="264" r:id="rId13"/>
    <p:sldId id="263" r:id="rId14"/>
    <p:sldId id="267" r:id="rId15"/>
    <p:sldId id="268" r:id="rId16"/>
  </p:sldIdLst>
  <p:sldSz cx="12192000" cy="1625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FFA84A-F8C9-4BA3-A1B4-43398877FC47}" v="340" dt="2025-01-17T17:40:27.2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25" d="100"/>
          <a:sy n="25" d="100"/>
        </p:scale>
        <p:origin x="2866" y="46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guyen Son" userId="4bd8e059b5ea31f0" providerId="LiveId" clId="{0BFFA84A-F8C9-4BA3-A1B4-43398877FC47}"/>
    <pc:docChg chg="undo custSel addSld delSld modSld sldOrd modMainMaster">
      <pc:chgData name="Nguyen Son" userId="4bd8e059b5ea31f0" providerId="LiveId" clId="{0BFFA84A-F8C9-4BA3-A1B4-43398877FC47}" dt="2025-01-17T17:45:12.001" v="7743" actId="1076"/>
      <pc:docMkLst>
        <pc:docMk/>
      </pc:docMkLst>
      <pc:sldChg chg="addSp delSp modSp new mod">
        <pc:chgData name="Nguyen Son" userId="4bd8e059b5ea31f0" providerId="LiveId" clId="{0BFFA84A-F8C9-4BA3-A1B4-43398877FC47}" dt="2025-01-16T14:56:13.648" v="14" actId="14100"/>
        <pc:sldMkLst>
          <pc:docMk/>
          <pc:sldMk cId="3508910897" sldId="256"/>
        </pc:sldMkLst>
        <pc:spChg chg="del">
          <ac:chgData name="Nguyen Son" userId="4bd8e059b5ea31f0" providerId="LiveId" clId="{0BFFA84A-F8C9-4BA3-A1B4-43398877FC47}" dt="2025-01-16T14:36:23.593" v="1" actId="478"/>
          <ac:spMkLst>
            <pc:docMk/>
            <pc:sldMk cId="3508910897" sldId="256"/>
            <ac:spMk id="2" creationId="{F12FC0F0-703E-91AB-1BE8-13EA853BE0F3}"/>
          </ac:spMkLst>
        </pc:spChg>
        <pc:spChg chg="del">
          <ac:chgData name="Nguyen Son" userId="4bd8e059b5ea31f0" providerId="LiveId" clId="{0BFFA84A-F8C9-4BA3-A1B4-43398877FC47}" dt="2025-01-16T14:36:23.593" v="1" actId="478"/>
          <ac:spMkLst>
            <pc:docMk/>
            <pc:sldMk cId="3508910897" sldId="256"/>
            <ac:spMk id="3" creationId="{07F63F44-118F-A02C-D9EF-0BFE68A5F082}"/>
          </ac:spMkLst>
        </pc:spChg>
        <pc:picChg chg="add mod modCrop">
          <ac:chgData name="Nguyen Son" userId="4bd8e059b5ea31f0" providerId="LiveId" clId="{0BFFA84A-F8C9-4BA3-A1B4-43398877FC47}" dt="2025-01-16T14:56:13.648" v="14" actId="14100"/>
          <ac:picMkLst>
            <pc:docMk/>
            <pc:sldMk cId="3508910897" sldId="256"/>
            <ac:picMk id="3" creationId="{023BD5FF-72F8-583C-FAA0-1FE7E551AC89}"/>
          </ac:picMkLst>
        </pc:picChg>
      </pc:sldChg>
      <pc:sldChg chg="addSp delSp modSp add mod">
        <pc:chgData name="Nguyen Son" userId="4bd8e059b5ea31f0" providerId="LiveId" clId="{0BFFA84A-F8C9-4BA3-A1B4-43398877FC47}" dt="2025-01-17T17:23:20.401" v="6986"/>
        <pc:sldMkLst>
          <pc:docMk/>
          <pc:sldMk cId="2519195211" sldId="257"/>
        </pc:sldMkLst>
        <pc:spChg chg="add del mod">
          <ac:chgData name="Nguyen Son" userId="4bd8e059b5ea31f0" providerId="LiveId" clId="{0BFFA84A-F8C9-4BA3-A1B4-43398877FC47}" dt="2025-01-16T22:00:57.908" v="2488" actId="478"/>
          <ac:spMkLst>
            <pc:docMk/>
            <pc:sldMk cId="2519195211" sldId="257"/>
            <ac:spMk id="4" creationId="{97F25557-8997-D456-0958-4FEF4B5B61F6}"/>
          </ac:spMkLst>
        </pc:spChg>
        <pc:spChg chg="add del">
          <ac:chgData name="Nguyen Son" userId="4bd8e059b5ea31f0" providerId="LiveId" clId="{0BFFA84A-F8C9-4BA3-A1B4-43398877FC47}" dt="2025-01-16T15:00:19.074" v="68" actId="478"/>
          <ac:spMkLst>
            <pc:docMk/>
            <pc:sldMk cId="2519195211" sldId="257"/>
            <ac:spMk id="7" creationId="{1E891CD2-B7A4-06C1-0077-903F334DA05D}"/>
          </ac:spMkLst>
        </pc:spChg>
        <pc:spChg chg="add del mod">
          <ac:chgData name="Nguyen Son" userId="4bd8e059b5ea31f0" providerId="LiveId" clId="{0BFFA84A-F8C9-4BA3-A1B4-43398877FC47}" dt="2025-01-16T21:58:10.295" v="2390" actId="478"/>
          <ac:spMkLst>
            <pc:docMk/>
            <pc:sldMk cId="2519195211" sldId="257"/>
            <ac:spMk id="8" creationId="{C92F119F-A331-E8EC-93D7-E41F55EBB218}"/>
          </ac:spMkLst>
        </pc:spChg>
        <pc:spChg chg="add del mod">
          <ac:chgData name="Nguyen Son" userId="4bd8e059b5ea31f0" providerId="LiveId" clId="{0BFFA84A-F8C9-4BA3-A1B4-43398877FC47}" dt="2025-01-16T21:58:09.105" v="2389" actId="478"/>
          <ac:spMkLst>
            <pc:docMk/>
            <pc:sldMk cId="2519195211" sldId="257"/>
            <ac:spMk id="9" creationId="{BE02B04A-EC2B-177C-C45C-304430E1EE9D}"/>
          </ac:spMkLst>
        </pc:spChg>
        <pc:spChg chg="add mod">
          <ac:chgData name="Nguyen Son" userId="4bd8e059b5ea31f0" providerId="LiveId" clId="{0BFFA84A-F8C9-4BA3-A1B4-43398877FC47}" dt="2025-01-16T21:58:32.074" v="2394" actId="1076"/>
          <ac:spMkLst>
            <pc:docMk/>
            <pc:sldMk cId="2519195211" sldId="257"/>
            <ac:spMk id="11" creationId="{36F2149D-6B9E-9B1F-078E-62AF84532F73}"/>
          </ac:spMkLst>
        </pc:spChg>
        <pc:spChg chg="add mod">
          <ac:chgData name="Nguyen Son" userId="4bd8e059b5ea31f0" providerId="LiveId" clId="{0BFFA84A-F8C9-4BA3-A1B4-43398877FC47}" dt="2025-01-16T22:35:50.142" v="4121"/>
          <ac:spMkLst>
            <pc:docMk/>
            <pc:sldMk cId="2519195211" sldId="257"/>
            <ac:spMk id="12" creationId="{2F0CCA66-FBB0-224D-B149-E6B34E7928E4}"/>
          </ac:spMkLst>
        </pc:spChg>
        <pc:spChg chg="add del mod">
          <ac:chgData name="Nguyen Son" userId="4bd8e059b5ea31f0" providerId="LiveId" clId="{0BFFA84A-F8C9-4BA3-A1B4-43398877FC47}" dt="2025-01-16T21:58:11.536" v="2391" actId="478"/>
          <ac:spMkLst>
            <pc:docMk/>
            <pc:sldMk cId="2519195211" sldId="257"/>
            <ac:spMk id="13" creationId="{291C7326-849C-0596-0AEF-F185A4A51341}"/>
          </ac:spMkLst>
        </pc:spChg>
        <pc:spChg chg="add del mod">
          <ac:chgData name="Nguyen Son" userId="4bd8e059b5ea31f0" providerId="LiveId" clId="{0BFFA84A-F8C9-4BA3-A1B4-43398877FC47}" dt="2025-01-16T21:58:12.306" v="2392" actId="478"/>
          <ac:spMkLst>
            <pc:docMk/>
            <pc:sldMk cId="2519195211" sldId="257"/>
            <ac:spMk id="14" creationId="{D1864A62-29D5-7B61-D0D5-CB54EA3F7CEF}"/>
          </ac:spMkLst>
        </pc:spChg>
        <pc:spChg chg="add mod">
          <ac:chgData name="Nguyen Son" userId="4bd8e059b5ea31f0" providerId="LiveId" clId="{0BFFA84A-F8C9-4BA3-A1B4-43398877FC47}" dt="2025-01-17T17:23:20.401" v="6986"/>
          <ac:spMkLst>
            <pc:docMk/>
            <pc:sldMk cId="2519195211" sldId="257"/>
            <ac:spMk id="16" creationId="{838A7466-5D83-0BE8-A404-5EA247E03582}"/>
          </ac:spMkLst>
        </pc:spChg>
        <pc:spChg chg="add mod">
          <ac:chgData name="Nguyen Son" userId="4bd8e059b5ea31f0" providerId="LiveId" clId="{0BFFA84A-F8C9-4BA3-A1B4-43398877FC47}" dt="2025-01-16T22:35:55.415" v="4122"/>
          <ac:spMkLst>
            <pc:docMk/>
            <pc:sldMk cId="2519195211" sldId="257"/>
            <ac:spMk id="17" creationId="{6F71A55A-5B3F-EF56-A625-26AA400FAA52}"/>
          </ac:spMkLst>
        </pc:spChg>
        <pc:spChg chg="add mod">
          <ac:chgData name="Nguyen Son" userId="4bd8e059b5ea31f0" providerId="LiveId" clId="{0BFFA84A-F8C9-4BA3-A1B4-43398877FC47}" dt="2025-01-17T16:47:48.318" v="5142" actId="20577"/>
          <ac:spMkLst>
            <pc:docMk/>
            <pc:sldMk cId="2519195211" sldId="257"/>
            <ac:spMk id="19" creationId="{B8D61927-9E77-1BE8-00ED-123D3CB936B3}"/>
          </ac:spMkLst>
        </pc:spChg>
        <pc:spChg chg="add mod">
          <ac:chgData name="Nguyen Son" userId="4bd8e059b5ea31f0" providerId="LiveId" clId="{0BFFA84A-F8C9-4BA3-A1B4-43398877FC47}" dt="2025-01-16T21:58:26.001" v="2393"/>
          <ac:spMkLst>
            <pc:docMk/>
            <pc:sldMk cId="2519195211" sldId="257"/>
            <ac:spMk id="20" creationId="{C5D64062-3A44-7DC6-7C0F-F1EE07D30D0C}"/>
          </ac:spMkLst>
        </pc:spChg>
        <pc:spChg chg="add mod">
          <ac:chgData name="Nguyen Son" userId="4bd8e059b5ea31f0" providerId="LiveId" clId="{0BFFA84A-F8C9-4BA3-A1B4-43398877FC47}" dt="2025-01-16T21:58:26.001" v="2393"/>
          <ac:spMkLst>
            <pc:docMk/>
            <pc:sldMk cId="2519195211" sldId="257"/>
            <ac:spMk id="21" creationId="{52EC528B-2F89-7545-D3DB-8F368CC41970}"/>
          </ac:spMkLst>
        </pc:spChg>
        <pc:spChg chg="add mod">
          <ac:chgData name="Nguyen Son" userId="4bd8e059b5ea31f0" providerId="LiveId" clId="{0BFFA84A-F8C9-4BA3-A1B4-43398877FC47}" dt="2025-01-16T21:58:26.001" v="2393"/>
          <ac:spMkLst>
            <pc:docMk/>
            <pc:sldMk cId="2519195211" sldId="257"/>
            <ac:spMk id="22" creationId="{55235254-608A-F457-7197-D9EED8C8AF37}"/>
          </ac:spMkLst>
        </pc:spChg>
        <pc:spChg chg="add mod">
          <ac:chgData name="Nguyen Son" userId="4bd8e059b5ea31f0" providerId="LiveId" clId="{0BFFA84A-F8C9-4BA3-A1B4-43398877FC47}" dt="2025-01-16T21:58:26.001" v="2393"/>
          <ac:spMkLst>
            <pc:docMk/>
            <pc:sldMk cId="2519195211" sldId="257"/>
            <ac:spMk id="23" creationId="{2A3286B6-0B01-B2C9-258F-F18B0CAB9729}"/>
          </ac:spMkLst>
        </pc:spChg>
        <pc:spChg chg="add mod">
          <ac:chgData name="Nguyen Son" userId="4bd8e059b5ea31f0" providerId="LiveId" clId="{0BFFA84A-F8C9-4BA3-A1B4-43398877FC47}" dt="2025-01-16T22:01:04.463" v="2489"/>
          <ac:spMkLst>
            <pc:docMk/>
            <pc:sldMk cId="2519195211" sldId="257"/>
            <ac:spMk id="24" creationId="{0231B5C5-7CFA-D377-8DAD-B8A3508F1597}"/>
          </ac:spMkLst>
        </pc:spChg>
        <pc:picChg chg="add del mod">
          <ac:chgData name="Nguyen Son" userId="4bd8e059b5ea31f0" providerId="LiveId" clId="{0BFFA84A-F8C9-4BA3-A1B4-43398877FC47}" dt="2025-01-16T21:57:37.721" v="2383" actId="478"/>
          <ac:picMkLst>
            <pc:docMk/>
            <pc:sldMk cId="2519195211" sldId="257"/>
            <ac:picMk id="2" creationId="{AE5BE47F-4AEF-01DE-FAAF-A05F44EEAC85}"/>
          </ac:picMkLst>
        </pc:picChg>
        <pc:picChg chg="del">
          <ac:chgData name="Nguyen Son" userId="4bd8e059b5ea31f0" providerId="LiveId" clId="{0BFFA84A-F8C9-4BA3-A1B4-43398877FC47}" dt="2025-01-16T14:56:22.169" v="16" actId="478"/>
          <ac:picMkLst>
            <pc:docMk/>
            <pc:sldMk cId="2519195211" sldId="257"/>
            <ac:picMk id="3" creationId="{60A4A127-A991-D2D3-948B-6040A1F0C4B2}"/>
          </ac:picMkLst>
        </pc:picChg>
        <pc:picChg chg="add mod modCrop">
          <ac:chgData name="Nguyen Son" userId="4bd8e059b5ea31f0" providerId="LiveId" clId="{0BFFA84A-F8C9-4BA3-A1B4-43398877FC47}" dt="2025-01-16T21:57:54.022" v="2388" actId="14100"/>
          <ac:picMkLst>
            <pc:docMk/>
            <pc:sldMk cId="2519195211" sldId="257"/>
            <ac:picMk id="5" creationId="{C8775F70-314F-4649-C2DD-DDB17A2FD2B9}"/>
          </ac:picMkLst>
        </pc:picChg>
        <pc:picChg chg="add mod modCrop">
          <ac:chgData name="Nguyen Son" userId="4bd8e059b5ea31f0" providerId="LiveId" clId="{0BFFA84A-F8C9-4BA3-A1B4-43398877FC47}" dt="2025-01-16T14:59:24.177" v="66" actId="1076"/>
          <ac:picMkLst>
            <pc:docMk/>
            <pc:sldMk cId="2519195211" sldId="257"/>
            <ac:picMk id="6" creationId="{455D2B42-29F3-0549-D780-BCE2001C50AC}"/>
          </ac:picMkLst>
        </pc:picChg>
        <pc:picChg chg="add mod">
          <ac:chgData name="Nguyen Son" userId="4bd8e059b5ea31f0" providerId="LiveId" clId="{0BFFA84A-F8C9-4BA3-A1B4-43398877FC47}" dt="2025-01-16T15:05:38.344" v="124" actId="1076"/>
          <ac:picMkLst>
            <pc:docMk/>
            <pc:sldMk cId="2519195211" sldId="257"/>
            <ac:picMk id="10" creationId="{C25D7103-9859-FEA4-FA03-493E0C9C8EEA}"/>
          </ac:picMkLst>
        </pc:picChg>
        <pc:picChg chg="add del mod">
          <ac:chgData name="Nguyen Son" userId="4bd8e059b5ea31f0" providerId="LiveId" clId="{0BFFA84A-F8C9-4BA3-A1B4-43398877FC47}" dt="2025-01-16T15:24:20.762" v="434" actId="478"/>
          <ac:picMkLst>
            <pc:docMk/>
            <pc:sldMk cId="2519195211" sldId="257"/>
            <ac:picMk id="15" creationId="{78D50008-2147-C480-2F4F-3B052CBB2DCC}"/>
          </ac:picMkLst>
        </pc:picChg>
        <pc:picChg chg="add del mod">
          <ac:chgData name="Nguyen Son" userId="4bd8e059b5ea31f0" providerId="LiveId" clId="{0BFFA84A-F8C9-4BA3-A1B4-43398877FC47}" dt="2025-01-16T21:58:41.062" v="2396" actId="478"/>
          <ac:picMkLst>
            <pc:docMk/>
            <pc:sldMk cId="2519195211" sldId="257"/>
            <ac:picMk id="18" creationId="{0177FE79-0C64-61CE-5FC0-7813B2EAD968}"/>
          </ac:picMkLst>
        </pc:picChg>
        <pc:picChg chg="add mod">
          <ac:chgData name="Nguyen Son" userId="4bd8e059b5ea31f0" providerId="LiveId" clId="{0BFFA84A-F8C9-4BA3-A1B4-43398877FC47}" dt="2025-01-16T21:59:24.788" v="2416" actId="1035"/>
          <ac:picMkLst>
            <pc:docMk/>
            <pc:sldMk cId="2519195211" sldId="257"/>
            <ac:picMk id="7170" creationId="{0168A055-DD93-589F-E66C-90F8F5DC575A}"/>
          </ac:picMkLst>
        </pc:picChg>
      </pc:sldChg>
      <pc:sldChg chg="addSp delSp modSp add mod ord">
        <pc:chgData name="Nguyen Son" userId="4bd8e059b5ea31f0" providerId="LiveId" clId="{0BFFA84A-F8C9-4BA3-A1B4-43398877FC47}" dt="2025-01-16T21:38:17.029" v="1897" actId="571"/>
        <pc:sldMkLst>
          <pc:docMk/>
          <pc:sldMk cId="4254225117" sldId="258"/>
        </pc:sldMkLst>
        <pc:spChg chg="add del mod">
          <ac:chgData name="Nguyen Son" userId="4bd8e059b5ea31f0" providerId="LiveId" clId="{0BFFA84A-F8C9-4BA3-A1B4-43398877FC47}" dt="2025-01-16T15:25:25.162" v="449" actId="478"/>
          <ac:spMkLst>
            <pc:docMk/>
            <pc:sldMk cId="4254225117" sldId="258"/>
            <ac:spMk id="3" creationId="{7589FF71-8430-B3D9-4895-42911A3100E9}"/>
          </ac:spMkLst>
        </pc:spChg>
        <pc:spChg chg="add mod">
          <ac:chgData name="Nguyen Son" userId="4bd8e059b5ea31f0" providerId="LiveId" clId="{0BFFA84A-F8C9-4BA3-A1B4-43398877FC47}" dt="2025-01-16T21:23:50.108" v="1471" actId="207"/>
          <ac:spMkLst>
            <pc:docMk/>
            <pc:sldMk cId="4254225117" sldId="258"/>
            <ac:spMk id="7" creationId="{09DD1FC7-B264-C1EC-9733-F48815C31B9B}"/>
          </ac:spMkLst>
        </pc:spChg>
        <pc:spChg chg="del mod">
          <ac:chgData name="Nguyen Son" userId="4bd8e059b5ea31f0" providerId="LiveId" clId="{0BFFA84A-F8C9-4BA3-A1B4-43398877FC47}" dt="2025-01-16T21:37:30.004" v="1889" actId="478"/>
          <ac:spMkLst>
            <pc:docMk/>
            <pc:sldMk cId="4254225117" sldId="258"/>
            <ac:spMk id="8" creationId="{7B83963F-16A9-CF29-F123-AA96BE9257EB}"/>
          </ac:spMkLst>
        </pc:spChg>
        <pc:spChg chg="del mod">
          <ac:chgData name="Nguyen Son" userId="4bd8e059b5ea31f0" providerId="LiveId" clId="{0BFFA84A-F8C9-4BA3-A1B4-43398877FC47}" dt="2025-01-16T21:37:35.509" v="1890" actId="478"/>
          <ac:spMkLst>
            <pc:docMk/>
            <pc:sldMk cId="4254225117" sldId="258"/>
            <ac:spMk id="9" creationId="{C49722E5-0468-305B-5BC1-3A25AA3CDC8B}"/>
          </ac:spMkLst>
        </pc:spChg>
        <pc:spChg chg="mod">
          <ac:chgData name="Nguyen Son" userId="4bd8e059b5ea31f0" providerId="LiveId" clId="{0BFFA84A-F8C9-4BA3-A1B4-43398877FC47}" dt="2025-01-16T21:31:20.450" v="1697" actId="1036"/>
          <ac:spMkLst>
            <pc:docMk/>
            <pc:sldMk cId="4254225117" sldId="258"/>
            <ac:spMk id="11" creationId="{A05616A6-CC0B-A19E-7676-EE649FF1A24D}"/>
          </ac:spMkLst>
        </pc:spChg>
        <pc:spChg chg="mod">
          <ac:chgData name="Nguyen Son" userId="4bd8e059b5ea31f0" providerId="LiveId" clId="{0BFFA84A-F8C9-4BA3-A1B4-43398877FC47}" dt="2025-01-16T21:32:11.505" v="1726"/>
          <ac:spMkLst>
            <pc:docMk/>
            <pc:sldMk cId="4254225117" sldId="258"/>
            <ac:spMk id="12" creationId="{059B6D06-067A-EBCB-5D55-D0DB852D54FD}"/>
          </ac:spMkLst>
        </pc:spChg>
        <pc:spChg chg="del mod">
          <ac:chgData name="Nguyen Son" userId="4bd8e059b5ea31f0" providerId="LiveId" clId="{0BFFA84A-F8C9-4BA3-A1B4-43398877FC47}" dt="2025-01-16T21:37:47.682" v="1892" actId="478"/>
          <ac:spMkLst>
            <pc:docMk/>
            <pc:sldMk cId="4254225117" sldId="258"/>
            <ac:spMk id="13" creationId="{DEDC995E-0D7E-7B86-C3A5-AC925904D11C}"/>
          </ac:spMkLst>
        </pc:spChg>
        <pc:spChg chg="del mod">
          <ac:chgData name="Nguyen Son" userId="4bd8e059b5ea31f0" providerId="LiveId" clId="{0BFFA84A-F8C9-4BA3-A1B4-43398877FC47}" dt="2025-01-16T21:38:09.565" v="1896" actId="478"/>
          <ac:spMkLst>
            <pc:docMk/>
            <pc:sldMk cId="4254225117" sldId="258"/>
            <ac:spMk id="14" creationId="{BBFCEFB8-AB54-C7A1-2B3F-5D2E2350BE94}"/>
          </ac:spMkLst>
        </pc:spChg>
        <pc:spChg chg="add mod">
          <ac:chgData name="Nguyen Son" userId="4bd8e059b5ea31f0" providerId="LiveId" clId="{0BFFA84A-F8C9-4BA3-A1B4-43398877FC47}" dt="2025-01-16T21:37:26.728" v="1888" actId="14100"/>
          <ac:spMkLst>
            <pc:docMk/>
            <pc:sldMk cId="4254225117" sldId="258"/>
            <ac:spMk id="15" creationId="{A784BCB6-EA71-5409-3D3D-D1C8E4FF59AB}"/>
          </ac:spMkLst>
        </pc:spChg>
        <pc:spChg chg="mod">
          <ac:chgData name="Nguyen Son" userId="4bd8e059b5ea31f0" providerId="LiveId" clId="{0BFFA84A-F8C9-4BA3-A1B4-43398877FC47}" dt="2025-01-16T21:33:04.526" v="1766" actId="1038"/>
          <ac:spMkLst>
            <pc:docMk/>
            <pc:sldMk cId="4254225117" sldId="258"/>
            <ac:spMk id="16" creationId="{B9550612-A5C3-98A4-A6AA-B249DB344945}"/>
          </ac:spMkLst>
        </pc:spChg>
        <pc:spChg chg="mod">
          <ac:chgData name="Nguyen Son" userId="4bd8e059b5ea31f0" providerId="LiveId" clId="{0BFFA84A-F8C9-4BA3-A1B4-43398877FC47}" dt="2025-01-16T21:31:28.044" v="1700" actId="5793"/>
          <ac:spMkLst>
            <pc:docMk/>
            <pc:sldMk cId="4254225117" sldId="258"/>
            <ac:spMk id="17" creationId="{3E728E0E-9049-D123-471D-DAB67DE3BD1A}"/>
          </ac:spMkLst>
        </pc:spChg>
        <pc:spChg chg="add mod">
          <ac:chgData name="Nguyen Son" userId="4bd8e059b5ea31f0" providerId="LiveId" clId="{0BFFA84A-F8C9-4BA3-A1B4-43398877FC47}" dt="2025-01-16T21:37:41.657" v="1891" actId="571"/>
          <ac:spMkLst>
            <pc:docMk/>
            <pc:sldMk cId="4254225117" sldId="258"/>
            <ac:spMk id="19" creationId="{2377A254-17E1-4E87-4636-AFC8C860918D}"/>
          </ac:spMkLst>
        </pc:spChg>
        <pc:spChg chg="add mod">
          <ac:chgData name="Nguyen Son" userId="4bd8e059b5ea31f0" providerId="LiveId" clId="{0BFFA84A-F8C9-4BA3-A1B4-43398877FC47}" dt="2025-01-16T21:38:01.520" v="1895" actId="14100"/>
          <ac:spMkLst>
            <pc:docMk/>
            <pc:sldMk cId="4254225117" sldId="258"/>
            <ac:spMk id="20" creationId="{F71B5A9E-8517-D85D-E46E-21E013D1BA31}"/>
          </ac:spMkLst>
        </pc:spChg>
        <pc:spChg chg="add mod">
          <ac:chgData name="Nguyen Son" userId="4bd8e059b5ea31f0" providerId="LiveId" clId="{0BFFA84A-F8C9-4BA3-A1B4-43398877FC47}" dt="2025-01-16T21:38:17.029" v="1897" actId="571"/>
          <ac:spMkLst>
            <pc:docMk/>
            <pc:sldMk cId="4254225117" sldId="258"/>
            <ac:spMk id="21" creationId="{FC1F2F49-C5A6-2547-7C4E-97C1093BE3B5}"/>
          </ac:spMkLst>
        </pc:spChg>
        <pc:picChg chg="del">
          <ac:chgData name="Nguyen Son" userId="4bd8e059b5ea31f0" providerId="LiveId" clId="{0BFFA84A-F8C9-4BA3-A1B4-43398877FC47}" dt="2025-01-16T21:13:13.165" v="507" actId="478"/>
          <ac:picMkLst>
            <pc:docMk/>
            <pc:sldMk cId="4254225117" sldId="258"/>
            <ac:picMk id="2" creationId="{F32B9373-D057-7D7C-C86D-F9FD95779263}"/>
          </ac:picMkLst>
        </pc:picChg>
        <pc:picChg chg="mod">
          <ac:chgData name="Nguyen Son" userId="4bd8e059b5ea31f0" providerId="LiveId" clId="{0BFFA84A-F8C9-4BA3-A1B4-43398877FC47}" dt="2025-01-16T21:20:49.443" v="1432" actId="14100"/>
          <ac:picMkLst>
            <pc:docMk/>
            <pc:sldMk cId="4254225117" sldId="258"/>
            <ac:picMk id="5" creationId="{0850A212-7833-E3C2-9A61-07FCC048E1E8}"/>
          </ac:picMkLst>
        </pc:picChg>
        <pc:picChg chg="del">
          <ac:chgData name="Nguyen Son" userId="4bd8e059b5ea31f0" providerId="LiveId" clId="{0BFFA84A-F8C9-4BA3-A1B4-43398877FC47}" dt="2025-01-16T15:25:29.916" v="450" actId="478"/>
          <ac:picMkLst>
            <pc:docMk/>
            <pc:sldMk cId="4254225117" sldId="258"/>
            <ac:picMk id="10" creationId="{300F99CB-E5DB-F1B8-754C-BC81A25177CB}"/>
          </ac:picMkLst>
        </pc:picChg>
        <pc:picChg chg="del">
          <ac:chgData name="Nguyen Son" userId="4bd8e059b5ea31f0" providerId="LiveId" clId="{0BFFA84A-F8C9-4BA3-A1B4-43398877FC47}" dt="2025-01-16T15:25:30.828" v="451" actId="478"/>
          <ac:picMkLst>
            <pc:docMk/>
            <pc:sldMk cId="4254225117" sldId="258"/>
            <ac:picMk id="18" creationId="{E5989A41-C3C7-BAD2-F1FF-2C8CD61F8340}"/>
          </ac:picMkLst>
        </pc:picChg>
        <pc:picChg chg="add mod">
          <ac:chgData name="Nguyen Son" userId="4bd8e059b5ea31f0" providerId="LiveId" clId="{0BFFA84A-F8C9-4BA3-A1B4-43398877FC47}" dt="2025-01-16T21:31:25.035" v="1698" actId="14100"/>
          <ac:picMkLst>
            <pc:docMk/>
            <pc:sldMk cId="4254225117" sldId="258"/>
            <ac:picMk id="1026" creationId="{CB36BA29-C6E4-707E-BC00-0CF55BCB99EF}"/>
          </ac:picMkLst>
        </pc:picChg>
        <pc:picChg chg="add mod">
          <ac:chgData name="Nguyen Son" userId="4bd8e059b5ea31f0" providerId="LiveId" clId="{0BFFA84A-F8C9-4BA3-A1B4-43398877FC47}" dt="2025-01-16T21:21:22.779" v="1444" actId="1036"/>
          <ac:picMkLst>
            <pc:docMk/>
            <pc:sldMk cId="4254225117" sldId="258"/>
            <ac:picMk id="1028" creationId="{A1F8115A-2A56-81BB-3F72-3E9991EDFCB5}"/>
          </ac:picMkLst>
        </pc:picChg>
      </pc:sldChg>
      <pc:sldChg chg="add del">
        <pc:chgData name="Nguyen Son" userId="4bd8e059b5ea31f0" providerId="LiveId" clId="{0BFFA84A-F8C9-4BA3-A1B4-43398877FC47}" dt="2025-01-16T21:24:08.375" v="1473" actId="47"/>
        <pc:sldMkLst>
          <pc:docMk/>
          <pc:sldMk cId="400842472" sldId="259"/>
        </pc:sldMkLst>
      </pc:sldChg>
      <pc:sldChg chg="addSp delSp modSp add mod">
        <pc:chgData name="Nguyen Son" userId="4bd8e059b5ea31f0" providerId="LiveId" clId="{0BFFA84A-F8C9-4BA3-A1B4-43398877FC47}" dt="2025-01-16T21:39:53.392" v="1905" actId="571"/>
        <pc:sldMkLst>
          <pc:docMk/>
          <pc:sldMk cId="1609987904" sldId="259"/>
        </pc:sldMkLst>
        <pc:spChg chg="add mod">
          <ac:chgData name="Nguyen Son" userId="4bd8e059b5ea31f0" providerId="LiveId" clId="{0BFFA84A-F8C9-4BA3-A1B4-43398877FC47}" dt="2025-01-16T21:30:44.607" v="1676" actId="5793"/>
          <ac:spMkLst>
            <pc:docMk/>
            <pc:sldMk cId="1609987904" sldId="259"/>
            <ac:spMk id="2" creationId="{9D9E6DAC-36AF-38CC-42B1-3271B8ADC7A4}"/>
          </ac:spMkLst>
        </pc:spChg>
        <pc:spChg chg="add mod">
          <ac:chgData name="Nguyen Son" userId="4bd8e059b5ea31f0" providerId="LiveId" clId="{0BFFA84A-F8C9-4BA3-A1B4-43398877FC47}" dt="2025-01-16T21:39:34.599" v="1902" actId="14100"/>
          <ac:spMkLst>
            <pc:docMk/>
            <pc:sldMk cId="1609987904" sldId="259"/>
            <ac:spMk id="3" creationId="{89BA4C0E-4F03-65A6-FB8C-65580A10B19F}"/>
          </ac:spMkLst>
        </pc:spChg>
        <pc:spChg chg="mod">
          <ac:chgData name="Nguyen Son" userId="4bd8e059b5ea31f0" providerId="LiveId" clId="{0BFFA84A-F8C9-4BA3-A1B4-43398877FC47}" dt="2025-01-16T21:28:24.729" v="1596" actId="20577"/>
          <ac:spMkLst>
            <pc:docMk/>
            <pc:sldMk cId="1609987904" sldId="259"/>
            <ac:spMk id="7" creationId="{83D375C9-C622-27A4-2475-2B22DC728A78}"/>
          </ac:spMkLst>
        </pc:spChg>
        <pc:spChg chg="del mod">
          <ac:chgData name="Nguyen Son" userId="4bd8e059b5ea31f0" providerId="LiveId" clId="{0BFFA84A-F8C9-4BA3-A1B4-43398877FC47}" dt="2025-01-16T21:39:17.665" v="1898" actId="478"/>
          <ac:spMkLst>
            <pc:docMk/>
            <pc:sldMk cId="1609987904" sldId="259"/>
            <ac:spMk id="8" creationId="{0BB1B73F-CB94-E716-7234-ABCA6A546E54}"/>
          </ac:spMkLst>
        </pc:spChg>
        <pc:spChg chg="del mod">
          <ac:chgData name="Nguyen Son" userId="4bd8e059b5ea31f0" providerId="LiveId" clId="{0BFFA84A-F8C9-4BA3-A1B4-43398877FC47}" dt="2025-01-16T21:39:21.135" v="1899" actId="478"/>
          <ac:spMkLst>
            <pc:docMk/>
            <pc:sldMk cId="1609987904" sldId="259"/>
            <ac:spMk id="9" creationId="{D6F0E858-0687-46AF-7E40-D51ED616936F}"/>
          </ac:spMkLst>
        </pc:spChg>
        <pc:spChg chg="add mod">
          <ac:chgData name="Nguyen Son" userId="4bd8e059b5ea31f0" providerId="LiveId" clId="{0BFFA84A-F8C9-4BA3-A1B4-43398877FC47}" dt="2025-01-16T21:39:29.469" v="1901" actId="14100"/>
          <ac:spMkLst>
            <pc:docMk/>
            <pc:sldMk cId="1609987904" sldId="259"/>
            <ac:spMk id="10" creationId="{11B0AB49-541F-D33E-84FB-B6EDF45B2FB1}"/>
          </ac:spMkLst>
        </pc:spChg>
        <pc:spChg chg="mod">
          <ac:chgData name="Nguyen Son" userId="4bd8e059b5ea31f0" providerId="LiveId" clId="{0BFFA84A-F8C9-4BA3-A1B4-43398877FC47}" dt="2025-01-16T21:32:49.475" v="1737" actId="1036"/>
          <ac:spMkLst>
            <pc:docMk/>
            <pc:sldMk cId="1609987904" sldId="259"/>
            <ac:spMk id="11" creationId="{729AF5BE-E059-1498-9ECF-DE5938BF76B4}"/>
          </ac:spMkLst>
        </pc:spChg>
        <pc:spChg chg="del">
          <ac:chgData name="Nguyen Son" userId="4bd8e059b5ea31f0" providerId="LiveId" clId="{0BFFA84A-F8C9-4BA3-A1B4-43398877FC47}" dt="2025-01-16T21:26:28.264" v="1506" actId="478"/>
          <ac:spMkLst>
            <pc:docMk/>
            <pc:sldMk cId="1609987904" sldId="259"/>
            <ac:spMk id="12" creationId="{C087D873-FA86-EA44-DCD4-B111B7D59E46}"/>
          </ac:spMkLst>
        </pc:spChg>
        <pc:spChg chg="del mod">
          <ac:chgData name="Nguyen Son" userId="4bd8e059b5ea31f0" providerId="LiveId" clId="{0BFFA84A-F8C9-4BA3-A1B4-43398877FC47}" dt="2025-01-16T21:39:42.024" v="1904" actId="478"/>
          <ac:spMkLst>
            <pc:docMk/>
            <pc:sldMk cId="1609987904" sldId="259"/>
            <ac:spMk id="13" creationId="{2641BE7B-8A8B-76ED-18D6-D389E5ABDFB0}"/>
          </ac:spMkLst>
        </pc:spChg>
        <pc:spChg chg="del mod">
          <ac:chgData name="Nguyen Son" userId="4bd8e059b5ea31f0" providerId="LiveId" clId="{0BFFA84A-F8C9-4BA3-A1B4-43398877FC47}" dt="2025-01-16T21:39:40.833" v="1903" actId="478"/>
          <ac:spMkLst>
            <pc:docMk/>
            <pc:sldMk cId="1609987904" sldId="259"/>
            <ac:spMk id="14" creationId="{B317C431-22FE-2D2D-1D26-EB27B0EBA9BA}"/>
          </ac:spMkLst>
        </pc:spChg>
        <pc:spChg chg="add mod">
          <ac:chgData name="Nguyen Son" userId="4bd8e059b5ea31f0" providerId="LiveId" clId="{0BFFA84A-F8C9-4BA3-A1B4-43398877FC47}" dt="2025-01-16T21:39:53.392" v="1905" actId="571"/>
          <ac:spMkLst>
            <pc:docMk/>
            <pc:sldMk cId="1609987904" sldId="259"/>
            <ac:spMk id="15" creationId="{FA24BE91-CB0C-9271-4473-591D14111C24}"/>
          </ac:spMkLst>
        </pc:spChg>
        <pc:spChg chg="mod">
          <ac:chgData name="Nguyen Son" userId="4bd8e059b5ea31f0" providerId="LiveId" clId="{0BFFA84A-F8C9-4BA3-A1B4-43398877FC47}" dt="2025-01-16T21:32:46.140" v="1732" actId="1036"/>
          <ac:spMkLst>
            <pc:docMk/>
            <pc:sldMk cId="1609987904" sldId="259"/>
            <ac:spMk id="16" creationId="{4F536887-98F3-7FF4-EA06-4E8663755E10}"/>
          </ac:spMkLst>
        </pc:spChg>
        <pc:spChg chg="mod">
          <ac:chgData name="Nguyen Son" userId="4bd8e059b5ea31f0" providerId="LiveId" clId="{0BFFA84A-F8C9-4BA3-A1B4-43398877FC47}" dt="2025-01-16T21:30:41.201" v="1674" actId="5793"/>
          <ac:spMkLst>
            <pc:docMk/>
            <pc:sldMk cId="1609987904" sldId="259"/>
            <ac:spMk id="17" creationId="{E6CA7EEE-6EF2-2613-1580-5593E141FB62}"/>
          </ac:spMkLst>
        </pc:spChg>
        <pc:spChg chg="add mod">
          <ac:chgData name="Nguyen Son" userId="4bd8e059b5ea31f0" providerId="LiveId" clId="{0BFFA84A-F8C9-4BA3-A1B4-43398877FC47}" dt="2025-01-16T21:39:53.392" v="1905" actId="571"/>
          <ac:spMkLst>
            <pc:docMk/>
            <pc:sldMk cId="1609987904" sldId="259"/>
            <ac:spMk id="18" creationId="{09C3B5F2-05CC-E15F-7FE9-E8E5A89FC7F2}"/>
          </ac:spMkLst>
        </pc:spChg>
        <pc:picChg chg="del">
          <ac:chgData name="Nguyen Son" userId="4bd8e059b5ea31f0" providerId="LiveId" clId="{0BFFA84A-F8C9-4BA3-A1B4-43398877FC47}" dt="2025-01-16T21:24:23.830" v="1475" actId="478"/>
          <ac:picMkLst>
            <pc:docMk/>
            <pc:sldMk cId="1609987904" sldId="259"/>
            <ac:picMk id="1026" creationId="{E19D978F-599D-9E18-5B92-6068E5F368B7}"/>
          </ac:picMkLst>
        </pc:picChg>
        <pc:picChg chg="del">
          <ac:chgData name="Nguyen Son" userId="4bd8e059b5ea31f0" providerId="LiveId" clId="{0BFFA84A-F8C9-4BA3-A1B4-43398877FC47}" dt="2025-01-16T21:24:24.476" v="1476" actId="478"/>
          <ac:picMkLst>
            <pc:docMk/>
            <pc:sldMk cId="1609987904" sldId="259"/>
            <ac:picMk id="1028" creationId="{98A21D71-32F4-AA45-1026-7CB8E86DBC07}"/>
          </ac:picMkLst>
        </pc:picChg>
        <pc:picChg chg="add del mod">
          <ac:chgData name="Nguyen Son" userId="4bd8e059b5ea31f0" providerId="LiveId" clId="{0BFFA84A-F8C9-4BA3-A1B4-43398877FC47}" dt="2025-01-16T21:29:10.669" v="1621" actId="478"/>
          <ac:picMkLst>
            <pc:docMk/>
            <pc:sldMk cId="1609987904" sldId="259"/>
            <ac:picMk id="2050" creationId="{DB55CC68-E731-6C4B-8490-1161D7EECAC3}"/>
          </ac:picMkLst>
        </pc:picChg>
        <pc:picChg chg="add mod">
          <ac:chgData name="Nguyen Son" userId="4bd8e059b5ea31f0" providerId="LiveId" clId="{0BFFA84A-F8C9-4BA3-A1B4-43398877FC47}" dt="2025-01-16T21:29:18.615" v="1625" actId="1076"/>
          <ac:picMkLst>
            <pc:docMk/>
            <pc:sldMk cId="1609987904" sldId="259"/>
            <ac:picMk id="2052" creationId="{FCC68D98-264B-AECA-E388-474F4EF560D3}"/>
          </ac:picMkLst>
        </pc:picChg>
        <pc:picChg chg="add mod">
          <ac:chgData name="Nguyen Son" userId="4bd8e059b5ea31f0" providerId="LiveId" clId="{0BFFA84A-F8C9-4BA3-A1B4-43398877FC47}" dt="2025-01-16T21:30:57.386" v="1681" actId="1038"/>
          <ac:picMkLst>
            <pc:docMk/>
            <pc:sldMk cId="1609987904" sldId="259"/>
            <ac:picMk id="2054" creationId="{371AB293-C325-42CD-C438-FFAC0882BC19}"/>
          </ac:picMkLst>
        </pc:picChg>
      </pc:sldChg>
      <pc:sldChg chg="add del">
        <pc:chgData name="Nguyen Son" userId="4bd8e059b5ea31f0" providerId="LiveId" clId="{0BFFA84A-F8C9-4BA3-A1B4-43398877FC47}" dt="2025-01-16T21:24:04.825" v="1472" actId="47"/>
        <pc:sldMkLst>
          <pc:docMk/>
          <pc:sldMk cId="2040071866" sldId="260"/>
        </pc:sldMkLst>
      </pc:sldChg>
      <pc:sldChg chg="addSp delSp modSp add mod">
        <pc:chgData name="Nguyen Son" userId="4bd8e059b5ea31f0" providerId="LiveId" clId="{0BFFA84A-F8C9-4BA3-A1B4-43398877FC47}" dt="2025-01-16T21:45:01.995" v="2030" actId="20577"/>
        <pc:sldMkLst>
          <pc:docMk/>
          <pc:sldMk cId="3459638588" sldId="260"/>
        </pc:sldMkLst>
        <pc:spChg chg="mod">
          <ac:chgData name="Nguyen Son" userId="4bd8e059b5ea31f0" providerId="LiveId" clId="{0BFFA84A-F8C9-4BA3-A1B4-43398877FC47}" dt="2025-01-16T21:41:27.158" v="1914"/>
          <ac:spMkLst>
            <pc:docMk/>
            <pc:sldMk cId="3459638588" sldId="260"/>
            <ac:spMk id="2" creationId="{D9A65BBD-95E6-720B-CDFD-D1A92E7A4484}"/>
          </ac:spMkLst>
        </pc:spChg>
        <pc:spChg chg="add mod">
          <ac:chgData name="Nguyen Son" userId="4bd8e059b5ea31f0" providerId="LiveId" clId="{0BFFA84A-F8C9-4BA3-A1B4-43398877FC47}" dt="2025-01-16T21:41:11.403" v="1910"/>
          <ac:spMkLst>
            <pc:docMk/>
            <pc:sldMk cId="3459638588" sldId="260"/>
            <ac:spMk id="3" creationId="{41712E22-45C6-5F1C-79CC-0AEF1F686A40}"/>
          </ac:spMkLst>
        </pc:spChg>
        <pc:spChg chg="mod">
          <ac:chgData name="Nguyen Son" userId="4bd8e059b5ea31f0" providerId="LiveId" clId="{0BFFA84A-F8C9-4BA3-A1B4-43398877FC47}" dt="2025-01-16T21:45:01.995" v="2030" actId="20577"/>
          <ac:spMkLst>
            <pc:docMk/>
            <pc:sldMk cId="3459638588" sldId="260"/>
            <ac:spMk id="7" creationId="{D7A9D57A-7738-860E-6B92-2D4246E2014A}"/>
          </ac:spMkLst>
        </pc:spChg>
        <pc:spChg chg="del">
          <ac:chgData name="Nguyen Son" userId="4bd8e059b5ea31f0" providerId="LiveId" clId="{0BFFA84A-F8C9-4BA3-A1B4-43398877FC47}" dt="2025-01-16T21:40:51.746" v="1906" actId="478"/>
          <ac:spMkLst>
            <pc:docMk/>
            <pc:sldMk cId="3459638588" sldId="260"/>
            <ac:spMk id="8" creationId="{EB672F04-C5BC-47C1-63C0-9A9B01631068}"/>
          </ac:spMkLst>
        </pc:spChg>
        <pc:spChg chg="del">
          <ac:chgData name="Nguyen Son" userId="4bd8e059b5ea31f0" providerId="LiveId" clId="{0BFFA84A-F8C9-4BA3-A1B4-43398877FC47}" dt="2025-01-16T21:40:55.460" v="1907" actId="478"/>
          <ac:spMkLst>
            <pc:docMk/>
            <pc:sldMk cId="3459638588" sldId="260"/>
            <ac:spMk id="9" creationId="{C6C7D673-3466-A3C7-03F9-6760B2491476}"/>
          </ac:spMkLst>
        </pc:spChg>
        <pc:spChg chg="add mod">
          <ac:chgData name="Nguyen Son" userId="4bd8e059b5ea31f0" providerId="LiveId" clId="{0BFFA84A-F8C9-4BA3-A1B4-43398877FC47}" dt="2025-01-16T21:41:11.403" v="1910"/>
          <ac:spMkLst>
            <pc:docMk/>
            <pc:sldMk cId="3459638588" sldId="260"/>
            <ac:spMk id="10" creationId="{979D56CB-6B13-1CE1-8D60-1984061C076C}"/>
          </ac:spMkLst>
        </pc:spChg>
        <pc:spChg chg="mod">
          <ac:chgData name="Nguyen Son" userId="4bd8e059b5ea31f0" providerId="LiveId" clId="{0BFFA84A-F8C9-4BA3-A1B4-43398877FC47}" dt="2025-01-16T21:36:06.472" v="1799" actId="20577"/>
          <ac:spMkLst>
            <pc:docMk/>
            <pc:sldMk cId="3459638588" sldId="260"/>
            <ac:spMk id="11" creationId="{38F1887F-616B-B74B-8C8D-AEF38A8DF6C4}"/>
          </ac:spMkLst>
        </pc:spChg>
        <pc:spChg chg="add mod">
          <ac:chgData name="Nguyen Son" userId="4bd8e059b5ea31f0" providerId="LiveId" clId="{0BFFA84A-F8C9-4BA3-A1B4-43398877FC47}" dt="2025-01-16T21:41:11.403" v="1910"/>
          <ac:spMkLst>
            <pc:docMk/>
            <pc:sldMk cId="3459638588" sldId="260"/>
            <ac:spMk id="12" creationId="{8A295CC2-8D5E-68C6-EE27-075575B9FF09}"/>
          </ac:spMkLst>
        </pc:spChg>
        <pc:spChg chg="del">
          <ac:chgData name="Nguyen Son" userId="4bd8e059b5ea31f0" providerId="LiveId" clId="{0BFFA84A-F8C9-4BA3-A1B4-43398877FC47}" dt="2025-01-16T21:40:56.928" v="1908" actId="478"/>
          <ac:spMkLst>
            <pc:docMk/>
            <pc:sldMk cId="3459638588" sldId="260"/>
            <ac:spMk id="13" creationId="{2521F39C-A4B6-88D8-0191-E3CE62ED04D3}"/>
          </ac:spMkLst>
        </pc:spChg>
        <pc:spChg chg="del">
          <ac:chgData name="Nguyen Son" userId="4bd8e059b5ea31f0" providerId="LiveId" clId="{0BFFA84A-F8C9-4BA3-A1B4-43398877FC47}" dt="2025-01-16T21:40:58.363" v="1909" actId="478"/>
          <ac:spMkLst>
            <pc:docMk/>
            <pc:sldMk cId="3459638588" sldId="260"/>
            <ac:spMk id="14" creationId="{F8D70C3D-498D-E4E7-FB58-6D345D16758D}"/>
          </ac:spMkLst>
        </pc:spChg>
        <pc:spChg chg="add mod">
          <ac:chgData name="Nguyen Son" userId="4bd8e059b5ea31f0" providerId="LiveId" clId="{0BFFA84A-F8C9-4BA3-A1B4-43398877FC47}" dt="2025-01-16T21:41:11.403" v="1910"/>
          <ac:spMkLst>
            <pc:docMk/>
            <pc:sldMk cId="3459638588" sldId="260"/>
            <ac:spMk id="15" creationId="{BC42463A-B33D-0517-BBAE-E394F042706F}"/>
          </ac:spMkLst>
        </pc:spChg>
        <pc:spChg chg="mod">
          <ac:chgData name="Nguyen Son" userId="4bd8e059b5ea31f0" providerId="LiveId" clId="{0BFFA84A-F8C9-4BA3-A1B4-43398877FC47}" dt="2025-01-16T21:44:38.568" v="2028"/>
          <ac:spMkLst>
            <pc:docMk/>
            <pc:sldMk cId="3459638588" sldId="260"/>
            <ac:spMk id="16" creationId="{26F95257-1604-436A-0F43-B417D78E2E22}"/>
          </ac:spMkLst>
        </pc:spChg>
        <pc:spChg chg="mod">
          <ac:chgData name="Nguyen Son" userId="4bd8e059b5ea31f0" providerId="LiveId" clId="{0BFFA84A-F8C9-4BA3-A1B4-43398877FC47}" dt="2025-01-16T21:44:02.808" v="2006"/>
          <ac:spMkLst>
            <pc:docMk/>
            <pc:sldMk cId="3459638588" sldId="260"/>
            <ac:spMk id="17" creationId="{034D2227-AAC4-FB36-5771-357A23076C90}"/>
          </ac:spMkLst>
        </pc:spChg>
        <pc:picChg chg="del">
          <ac:chgData name="Nguyen Son" userId="4bd8e059b5ea31f0" providerId="LiveId" clId="{0BFFA84A-F8C9-4BA3-A1B4-43398877FC47}" dt="2025-01-16T21:33:20.652" v="1768" actId="478"/>
          <ac:picMkLst>
            <pc:docMk/>
            <pc:sldMk cId="3459638588" sldId="260"/>
            <ac:picMk id="2052" creationId="{3829A20B-AD0F-C201-AD61-1997B6043490}"/>
          </ac:picMkLst>
        </pc:picChg>
        <pc:picChg chg="del">
          <ac:chgData name="Nguyen Son" userId="4bd8e059b5ea31f0" providerId="LiveId" clId="{0BFFA84A-F8C9-4BA3-A1B4-43398877FC47}" dt="2025-01-16T21:33:21.504" v="1769" actId="478"/>
          <ac:picMkLst>
            <pc:docMk/>
            <pc:sldMk cId="3459638588" sldId="260"/>
            <ac:picMk id="2054" creationId="{DADC638A-72E0-E7B6-4AD1-34FF6C2AEE4B}"/>
          </ac:picMkLst>
        </pc:picChg>
        <pc:picChg chg="add del mod">
          <ac:chgData name="Nguyen Son" userId="4bd8e059b5ea31f0" providerId="LiveId" clId="{0BFFA84A-F8C9-4BA3-A1B4-43398877FC47}" dt="2025-01-16T21:42:27.974" v="1915" actId="478"/>
          <ac:picMkLst>
            <pc:docMk/>
            <pc:sldMk cId="3459638588" sldId="260"/>
            <ac:picMk id="5122" creationId="{3FACCF71-A1CE-3E87-8FDE-F2D488536D21}"/>
          </ac:picMkLst>
        </pc:picChg>
        <pc:picChg chg="add mod">
          <ac:chgData name="Nguyen Son" userId="4bd8e059b5ea31f0" providerId="LiveId" clId="{0BFFA84A-F8C9-4BA3-A1B4-43398877FC47}" dt="2025-01-16T21:42:34.927" v="1919" actId="1076"/>
          <ac:picMkLst>
            <pc:docMk/>
            <pc:sldMk cId="3459638588" sldId="260"/>
            <ac:picMk id="5124" creationId="{A4B8373D-6D3C-2AD5-8DE8-673D91E8FE43}"/>
          </ac:picMkLst>
        </pc:picChg>
        <pc:picChg chg="add mod">
          <ac:chgData name="Nguyen Son" userId="4bd8e059b5ea31f0" providerId="LiveId" clId="{0BFFA84A-F8C9-4BA3-A1B4-43398877FC47}" dt="2025-01-16T21:43:36.073" v="1922" actId="14100"/>
          <ac:picMkLst>
            <pc:docMk/>
            <pc:sldMk cId="3459638588" sldId="260"/>
            <ac:picMk id="5126" creationId="{5D24685B-6E25-E6A9-1B18-3D586A212C32}"/>
          </ac:picMkLst>
        </pc:picChg>
      </pc:sldChg>
      <pc:sldChg chg="addSp delSp modSp add mod">
        <pc:chgData name="Nguyen Son" userId="4bd8e059b5ea31f0" providerId="LiveId" clId="{0BFFA84A-F8C9-4BA3-A1B4-43398877FC47}" dt="2025-01-17T17:07:37.702" v="6083"/>
        <pc:sldMkLst>
          <pc:docMk/>
          <pc:sldMk cId="1914881322" sldId="261"/>
        </pc:sldMkLst>
        <pc:spChg chg="mod">
          <ac:chgData name="Nguyen Son" userId="4bd8e059b5ea31f0" providerId="LiveId" clId="{0BFFA84A-F8C9-4BA3-A1B4-43398877FC47}" dt="2025-01-16T21:48:22.238" v="2189" actId="5793"/>
          <ac:spMkLst>
            <pc:docMk/>
            <pc:sldMk cId="1914881322" sldId="261"/>
            <ac:spMk id="2" creationId="{5557D95B-C215-01D1-D3B1-10B59D7A47CB}"/>
          </ac:spMkLst>
        </pc:spChg>
        <pc:spChg chg="mod">
          <ac:chgData name="Nguyen Son" userId="4bd8e059b5ea31f0" providerId="LiveId" clId="{0BFFA84A-F8C9-4BA3-A1B4-43398877FC47}" dt="2025-01-17T16:47:44.063" v="5140" actId="20577"/>
          <ac:spMkLst>
            <pc:docMk/>
            <pc:sldMk cId="1914881322" sldId="261"/>
            <ac:spMk id="7" creationId="{8576C6DA-34E8-F3C7-CBC8-57E4BA7C4985}"/>
          </ac:spMkLst>
        </pc:spChg>
        <pc:spChg chg="mod">
          <ac:chgData name="Nguyen Son" userId="4bd8e059b5ea31f0" providerId="LiveId" clId="{0BFFA84A-F8C9-4BA3-A1B4-43398877FC47}" dt="2025-01-16T21:47:52.849" v="2104" actId="1076"/>
          <ac:spMkLst>
            <pc:docMk/>
            <pc:sldMk cId="1914881322" sldId="261"/>
            <ac:spMk id="11" creationId="{F9B48FA4-557D-D415-8506-33E2CAF0896D}"/>
          </ac:spMkLst>
        </pc:spChg>
        <pc:spChg chg="mod">
          <ac:chgData name="Nguyen Son" userId="4bd8e059b5ea31f0" providerId="LiveId" clId="{0BFFA84A-F8C9-4BA3-A1B4-43398877FC47}" dt="2025-01-16T21:57:19.686" v="2382"/>
          <ac:spMkLst>
            <pc:docMk/>
            <pc:sldMk cId="1914881322" sldId="261"/>
            <ac:spMk id="16" creationId="{04AF9A1E-3028-2930-95B2-F46DF5B92CB0}"/>
          </ac:spMkLst>
        </pc:spChg>
        <pc:spChg chg="mod">
          <ac:chgData name="Nguyen Son" userId="4bd8e059b5ea31f0" providerId="LiveId" clId="{0BFFA84A-F8C9-4BA3-A1B4-43398877FC47}" dt="2025-01-17T17:07:37.702" v="6083"/>
          <ac:spMkLst>
            <pc:docMk/>
            <pc:sldMk cId="1914881322" sldId="261"/>
            <ac:spMk id="17" creationId="{AF970F6C-124E-67E4-5EF5-1AD6F142C312}"/>
          </ac:spMkLst>
        </pc:spChg>
        <pc:picChg chg="add mod">
          <ac:chgData name="Nguyen Son" userId="4bd8e059b5ea31f0" providerId="LiveId" clId="{0BFFA84A-F8C9-4BA3-A1B4-43398877FC47}" dt="2025-01-16T21:56:16.345" v="2284" actId="14100"/>
          <ac:picMkLst>
            <pc:docMk/>
            <pc:sldMk cId="1914881322" sldId="261"/>
            <ac:picMk id="9" creationId="{B43EE28F-9D33-8794-7160-288D04E65DF7}"/>
          </ac:picMkLst>
        </pc:picChg>
        <pc:picChg chg="del">
          <ac:chgData name="Nguyen Son" userId="4bd8e059b5ea31f0" providerId="LiveId" clId="{0BFFA84A-F8C9-4BA3-A1B4-43398877FC47}" dt="2025-01-16T21:45:11.389" v="2032" actId="478"/>
          <ac:picMkLst>
            <pc:docMk/>
            <pc:sldMk cId="1914881322" sldId="261"/>
            <ac:picMk id="5124" creationId="{AB57EC9C-84A3-88DB-5FA3-C520A683CA1D}"/>
          </ac:picMkLst>
        </pc:picChg>
        <pc:picChg chg="del">
          <ac:chgData name="Nguyen Son" userId="4bd8e059b5ea31f0" providerId="LiveId" clId="{0BFFA84A-F8C9-4BA3-A1B4-43398877FC47}" dt="2025-01-16T21:45:12.070" v="2033" actId="478"/>
          <ac:picMkLst>
            <pc:docMk/>
            <pc:sldMk cId="1914881322" sldId="261"/>
            <ac:picMk id="5126" creationId="{1ECBADC2-B5D5-6DB5-B6D5-F5247A87D449}"/>
          </ac:picMkLst>
        </pc:picChg>
        <pc:picChg chg="add mod">
          <ac:chgData name="Nguyen Son" userId="4bd8e059b5ea31f0" providerId="LiveId" clId="{0BFFA84A-F8C9-4BA3-A1B4-43398877FC47}" dt="2025-01-16T21:48:39.109" v="2190" actId="1038"/>
          <ac:picMkLst>
            <pc:docMk/>
            <pc:sldMk cId="1914881322" sldId="261"/>
            <ac:picMk id="6146" creationId="{3D4FE98F-B59F-2840-B861-B22F7E70E81B}"/>
          </ac:picMkLst>
        </pc:picChg>
      </pc:sldChg>
      <pc:sldChg chg="addSp delSp modSp add mod">
        <pc:chgData name="Nguyen Son" userId="4bd8e059b5ea31f0" providerId="LiveId" clId="{0BFFA84A-F8C9-4BA3-A1B4-43398877FC47}" dt="2025-01-17T17:23:37.742" v="6987" actId="20577"/>
        <pc:sldMkLst>
          <pc:docMk/>
          <pc:sldMk cId="1630537317" sldId="262"/>
        </pc:sldMkLst>
        <pc:spChg chg="add mod">
          <ac:chgData name="Nguyen Son" userId="4bd8e059b5ea31f0" providerId="LiveId" clId="{0BFFA84A-F8C9-4BA3-A1B4-43398877FC47}" dt="2025-01-16T22:11:09.004" v="2993" actId="14100"/>
          <ac:spMkLst>
            <pc:docMk/>
            <pc:sldMk cId="1630537317" sldId="262"/>
            <ac:spMk id="2" creationId="{DB2C4255-9824-8077-8B11-53C31EF9ADD4}"/>
          </ac:spMkLst>
        </pc:spChg>
        <pc:spChg chg="del">
          <ac:chgData name="Nguyen Son" userId="4bd8e059b5ea31f0" providerId="LiveId" clId="{0BFFA84A-F8C9-4BA3-A1B4-43398877FC47}" dt="2025-01-16T22:00:50.405" v="2486" actId="478"/>
          <ac:spMkLst>
            <pc:docMk/>
            <pc:sldMk cId="1630537317" sldId="262"/>
            <ac:spMk id="4" creationId="{988E7767-5B01-9E37-1DF5-185F4BAAC5E7}"/>
          </ac:spMkLst>
        </pc:spChg>
        <pc:spChg chg="mod">
          <ac:chgData name="Nguyen Son" userId="4bd8e059b5ea31f0" providerId="LiveId" clId="{0BFFA84A-F8C9-4BA3-A1B4-43398877FC47}" dt="2025-01-16T22:03:08.242" v="2550"/>
          <ac:spMkLst>
            <pc:docMk/>
            <pc:sldMk cId="1630537317" sldId="262"/>
            <ac:spMk id="11" creationId="{C9AEB36C-C438-C67B-6920-3A2271FD0448}"/>
          </ac:spMkLst>
        </pc:spChg>
        <pc:spChg chg="mod">
          <ac:chgData name="Nguyen Son" userId="4bd8e059b5ea31f0" providerId="LiveId" clId="{0BFFA84A-F8C9-4BA3-A1B4-43398877FC47}" dt="2025-01-16T22:36:00.572" v="4123"/>
          <ac:spMkLst>
            <pc:docMk/>
            <pc:sldMk cId="1630537317" sldId="262"/>
            <ac:spMk id="12" creationId="{5EF18332-0110-1DC7-035E-B92C52AB45E9}"/>
          </ac:spMkLst>
        </pc:spChg>
        <pc:spChg chg="mod">
          <ac:chgData name="Nguyen Son" userId="4bd8e059b5ea31f0" providerId="LiveId" clId="{0BFFA84A-F8C9-4BA3-A1B4-43398877FC47}" dt="2025-01-17T17:23:37.742" v="6987" actId="20577"/>
          <ac:spMkLst>
            <pc:docMk/>
            <pc:sldMk cId="1630537317" sldId="262"/>
            <ac:spMk id="16" creationId="{A5F56D2E-8F0A-FBA1-3AD3-AF5906C6B7C0}"/>
          </ac:spMkLst>
        </pc:spChg>
        <pc:spChg chg="mod">
          <ac:chgData name="Nguyen Son" userId="4bd8e059b5ea31f0" providerId="LiveId" clId="{0BFFA84A-F8C9-4BA3-A1B4-43398877FC47}" dt="2025-01-17T17:22:02.038" v="6944"/>
          <ac:spMkLst>
            <pc:docMk/>
            <pc:sldMk cId="1630537317" sldId="262"/>
            <ac:spMk id="17" creationId="{5CF1C247-A445-0FE2-B1EB-903C7B0BFDAB}"/>
          </ac:spMkLst>
        </pc:spChg>
        <pc:spChg chg="mod">
          <ac:chgData name="Nguyen Son" userId="4bd8e059b5ea31f0" providerId="LiveId" clId="{0BFFA84A-F8C9-4BA3-A1B4-43398877FC47}" dt="2025-01-17T16:47:54.472" v="5144" actId="20577"/>
          <ac:spMkLst>
            <pc:docMk/>
            <pc:sldMk cId="1630537317" sldId="262"/>
            <ac:spMk id="19" creationId="{FB4B362B-215D-6931-001E-3657656E0F20}"/>
          </ac:spMkLst>
        </pc:spChg>
        <pc:picChg chg="add mod">
          <ac:chgData name="Nguyen Son" userId="4bd8e059b5ea31f0" providerId="LiveId" clId="{0BFFA84A-F8C9-4BA3-A1B4-43398877FC47}" dt="2025-01-16T22:09:25.260" v="2938" actId="1076"/>
          <ac:picMkLst>
            <pc:docMk/>
            <pc:sldMk cId="1630537317" sldId="262"/>
            <ac:picMk id="7" creationId="{CD22624B-FF9A-7E79-8B80-FCA8FC92C0A6}"/>
          </ac:picMkLst>
        </pc:picChg>
        <pc:picChg chg="del">
          <ac:chgData name="Nguyen Son" userId="4bd8e059b5ea31f0" providerId="LiveId" clId="{0BFFA84A-F8C9-4BA3-A1B4-43398877FC47}" dt="2025-01-16T21:59:56.381" v="2448" actId="478"/>
          <ac:picMkLst>
            <pc:docMk/>
            <pc:sldMk cId="1630537317" sldId="262"/>
            <ac:picMk id="10" creationId="{3F7CE0A0-41EF-4C75-0517-C85DBEEF2F16}"/>
          </ac:picMkLst>
        </pc:picChg>
        <pc:picChg chg="del">
          <ac:chgData name="Nguyen Son" userId="4bd8e059b5ea31f0" providerId="LiveId" clId="{0BFFA84A-F8C9-4BA3-A1B4-43398877FC47}" dt="2025-01-16T22:04:05.051" v="2745" actId="478"/>
          <ac:picMkLst>
            <pc:docMk/>
            <pc:sldMk cId="1630537317" sldId="262"/>
            <ac:picMk id="7170" creationId="{6D901939-B1B1-71EC-64EE-F021112B280F}"/>
          </ac:picMkLst>
        </pc:picChg>
        <pc:picChg chg="add mod">
          <ac:chgData name="Nguyen Son" userId="4bd8e059b5ea31f0" providerId="LiveId" clId="{0BFFA84A-F8C9-4BA3-A1B4-43398877FC47}" dt="2025-01-16T22:02:52.912" v="2498" actId="1076"/>
          <ac:picMkLst>
            <pc:docMk/>
            <pc:sldMk cId="1630537317" sldId="262"/>
            <ac:picMk id="8194" creationId="{FE19CA18-F4E3-5598-9BF9-DFEC49ECDA2D}"/>
          </ac:picMkLst>
        </pc:picChg>
      </pc:sldChg>
      <pc:sldChg chg="addSp delSp modSp add mod">
        <pc:chgData name="Nguyen Son" userId="4bd8e059b5ea31f0" providerId="LiveId" clId="{0BFFA84A-F8C9-4BA3-A1B4-43398877FC47}" dt="2025-01-17T17:25:50.649" v="7161" actId="20577"/>
        <pc:sldMkLst>
          <pc:docMk/>
          <pc:sldMk cId="3248414887" sldId="263"/>
        </pc:sldMkLst>
        <pc:spChg chg="mod">
          <ac:chgData name="Nguyen Son" userId="4bd8e059b5ea31f0" providerId="LiveId" clId="{0BFFA84A-F8C9-4BA3-A1B4-43398877FC47}" dt="2025-01-16T22:21:34.336" v="3282" actId="14100"/>
          <ac:spMkLst>
            <pc:docMk/>
            <pc:sldMk cId="3248414887" sldId="263"/>
            <ac:spMk id="2" creationId="{99613D43-E593-B62C-DBD7-DA1A9475BC6B}"/>
          </ac:spMkLst>
        </pc:spChg>
        <pc:spChg chg="add del mod">
          <ac:chgData name="Nguyen Son" userId="4bd8e059b5ea31f0" providerId="LiveId" clId="{0BFFA84A-F8C9-4BA3-A1B4-43398877FC47}" dt="2025-01-16T22:21:26.953" v="3281" actId="478"/>
          <ac:spMkLst>
            <pc:docMk/>
            <pc:sldMk cId="3248414887" sldId="263"/>
            <ac:spMk id="4" creationId="{D2741947-F520-1C4A-1D7C-98339A5E02B1}"/>
          </ac:spMkLst>
        </pc:spChg>
        <pc:spChg chg="mod">
          <ac:chgData name="Nguyen Son" userId="4bd8e059b5ea31f0" providerId="LiveId" clId="{0BFFA84A-F8C9-4BA3-A1B4-43398877FC47}" dt="2025-01-16T22:22:48.988" v="3403" actId="1035"/>
          <ac:spMkLst>
            <pc:docMk/>
            <pc:sldMk cId="3248414887" sldId="263"/>
            <ac:spMk id="11" creationId="{E99F3442-4754-767A-F4AA-10795E23EC44}"/>
          </ac:spMkLst>
        </pc:spChg>
        <pc:spChg chg="mod">
          <ac:chgData name="Nguyen Son" userId="4bd8e059b5ea31f0" providerId="LiveId" clId="{0BFFA84A-F8C9-4BA3-A1B4-43398877FC47}" dt="2025-01-17T17:24:36.491" v="7071" actId="14100"/>
          <ac:spMkLst>
            <pc:docMk/>
            <pc:sldMk cId="3248414887" sldId="263"/>
            <ac:spMk id="12" creationId="{D9313264-350E-6FF0-66F6-DF1577782B54}"/>
          </ac:spMkLst>
        </pc:spChg>
        <pc:spChg chg="mod">
          <ac:chgData name="Nguyen Son" userId="4bd8e059b5ea31f0" providerId="LiveId" clId="{0BFFA84A-F8C9-4BA3-A1B4-43398877FC47}" dt="2025-01-16T22:34:03.685" v="4088" actId="20577"/>
          <ac:spMkLst>
            <pc:docMk/>
            <pc:sldMk cId="3248414887" sldId="263"/>
            <ac:spMk id="16" creationId="{0BCD7720-8FB8-D45F-09B6-A06BE46DE681}"/>
          </ac:spMkLst>
        </pc:spChg>
        <pc:spChg chg="mod">
          <ac:chgData name="Nguyen Son" userId="4bd8e059b5ea31f0" providerId="LiveId" clId="{0BFFA84A-F8C9-4BA3-A1B4-43398877FC47}" dt="2025-01-17T17:25:50.649" v="7161" actId="20577"/>
          <ac:spMkLst>
            <pc:docMk/>
            <pc:sldMk cId="3248414887" sldId="263"/>
            <ac:spMk id="17" creationId="{ACF59C46-1454-EEF0-97A1-0E61A4EA568C}"/>
          </ac:spMkLst>
        </pc:spChg>
        <pc:spChg chg="mod">
          <ac:chgData name="Nguyen Son" userId="4bd8e059b5ea31f0" providerId="LiveId" clId="{0BFFA84A-F8C9-4BA3-A1B4-43398877FC47}" dt="2025-01-17T16:48:04.370" v="5149" actId="20577"/>
          <ac:spMkLst>
            <pc:docMk/>
            <pc:sldMk cId="3248414887" sldId="263"/>
            <ac:spMk id="19" creationId="{213B28D0-3512-565C-4EEA-F9369FB57452}"/>
          </ac:spMkLst>
        </pc:spChg>
        <pc:picChg chg="del">
          <ac:chgData name="Nguyen Son" userId="4bd8e059b5ea31f0" providerId="LiveId" clId="{0BFFA84A-F8C9-4BA3-A1B4-43398877FC47}" dt="2025-01-16T22:11:33.521" v="3001" actId="478"/>
          <ac:picMkLst>
            <pc:docMk/>
            <pc:sldMk cId="3248414887" sldId="263"/>
            <ac:picMk id="7" creationId="{A407665E-28A1-6746-A7C6-AED1257FCDFA}"/>
          </ac:picMkLst>
        </pc:picChg>
        <pc:picChg chg="del">
          <ac:chgData name="Nguyen Son" userId="4bd8e059b5ea31f0" providerId="LiveId" clId="{0BFFA84A-F8C9-4BA3-A1B4-43398877FC47}" dt="2025-01-16T22:11:32.388" v="3000" actId="478"/>
          <ac:picMkLst>
            <pc:docMk/>
            <pc:sldMk cId="3248414887" sldId="263"/>
            <ac:picMk id="8194" creationId="{7EAD5426-1A54-4712-7B3C-8461FCD9C8AA}"/>
          </ac:picMkLst>
        </pc:picChg>
        <pc:picChg chg="add del mod">
          <ac:chgData name="Nguyen Son" userId="4bd8e059b5ea31f0" providerId="LiveId" clId="{0BFFA84A-F8C9-4BA3-A1B4-43398877FC47}" dt="2025-01-16T22:21:37.353" v="3283" actId="478"/>
          <ac:picMkLst>
            <pc:docMk/>
            <pc:sldMk cId="3248414887" sldId="263"/>
            <ac:picMk id="9218" creationId="{5F2CD1F7-6896-46D6-E5ED-E8D83BE06798}"/>
          </ac:picMkLst>
        </pc:picChg>
        <pc:picChg chg="add del mod">
          <ac:chgData name="Nguyen Son" userId="4bd8e059b5ea31f0" providerId="LiveId" clId="{0BFFA84A-F8C9-4BA3-A1B4-43398877FC47}" dt="2025-01-16T22:21:38.123" v="3284" actId="478"/>
          <ac:picMkLst>
            <pc:docMk/>
            <pc:sldMk cId="3248414887" sldId="263"/>
            <ac:picMk id="9220" creationId="{74F0A278-76DA-1EDB-2179-409AC2AAD99F}"/>
          </ac:picMkLst>
        </pc:picChg>
        <pc:picChg chg="add mod">
          <ac:chgData name="Nguyen Son" userId="4bd8e059b5ea31f0" providerId="LiveId" clId="{0BFFA84A-F8C9-4BA3-A1B4-43398877FC47}" dt="2025-01-16T22:25:39.008" v="3519" actId="1076"/>
          <ac:picMkLst>
            <pc:docMk/>
            <pc:sldMk cId="3248414887" sldId="263"/>
            <ac:picMk id="9222" creationId="{F6F309E6-C755-8E3E-BD1E-DE79171282A2}"/>
          </ac:picMkLst>
        </pc:picChg>
        <pc:picChg chg="add mod">
          <ac:chgData name="Nguyen Son" userId="4bd8e059b5ea31f0" providerId="LiveId" clId="{0BFFA84A-F8C9-4BA3-A1B4-43398877FC47}" dt="2025-01-16T22:32:47.317" v="4053" actId="14100"/>
          <ac:picMkLst>
            <pc:docMk/>
            <pc:sldMk cId="3248414887" sldId="263"/>
            <ac:picMk id="9224" creationId="{0F85E12F-C8AB-0E5D-DBB1-166EF1E78D36}"/>
          </ac:picMkLst>
        </pc:picChg>
      </pc:sldChg>
      <pc:sldChg chg="modSp add mod ord">
        <pc:chgData name="Nguyen Son" userId="4bd8e059b5ea31f0" providerId="LiveId" clId="{0BFFA84A-F8C9-4BA3-A1B4-43398877FC47}" dt="2025-01-17T17:06:30.002" v="6073"/>
        <pc:sldMkLst>
          <pc:docMk/>
          <pc:sldMk cId="356632724" sldId="264"/>
        </pc:sldMkLst>
        <pc:spChg chg="mod">
          <ac:chgData name="Nguyen Son" userId="4bd8e059b5ea31f0" providerId="LiveId" clId="{0BFFA84A-F8C9-4BA3-A1B4-43398877FC47}" dt="2025-01-16T22:36:09.887" v="4125"/>
          <ac:spMkLst>
            <pc:docMk/>
            <pc:sldMk cId="356632724" sldId="264"/>
            <ac:spMk id="12" creationId="{9209A2F6-67F9-7A7E-6B46-585F3A1262F3}"/>
          </ac:spMkLst>
        </pc:spChg>
        <pc:spChg chg="mod">
          <ac:chgData name="Nguyen Son" userId="4bd8e059b5ea31f0" providerId="LiveId" clId="{0BFFA84A-F8C9-4BA3-A1B4-43398877FC47}" dt="2025-01-17T17:06:30.002" v="6073"/>
          <ac:spMkLst>
            <pc:docMk/>
            <pc:sldMk cId="356632724" sldId="264"/>
            <ac:spMk id="17" creationId="{D28676AE-1A23-0C5C-79D7-25BBD5373883}"/>
          </ac:spMkLst>
        </pc:spChg>
        <pc:spChg chg="mod">
          <ac:chgData name="Nguyen Son" userId="4bd8e059b5ea31f0" providerId="LiveId" clId="{0BFFA84A-F8C9-4BA3-A1B4-43398877FC47}" dt="2025-01-17T16:47:58.593" v="5146" actId="20577"/>
          <ac:spMkLst>
            <pc:docMk/>
            <pc:sldMk cId="356632724" sldId="264"/>
            <ac:spMk id="19" creationId="{A8BFE0AF-13FC-1BE7-2EDC-257F2FD613C6}"/>
          </ac:spMkLst>
        </pc:spChg>
      </pc:sldChg>
      <pc:sldChg chg="addSp delSp modSp add mod">
        <pc:chgData name="Nguyen Son" userId="4bd8e059b5ea31f0" providerId="LiveId" clId="{0BFFA84A-F8C9-4BA3-A1B4-43398877FC47}" dt="2025-01-17T16:47:32.640" v="5136" actId="20577"/>
        <pc:sldMkLst>
          <pc:docMk/>
          <pc:sldMk cId="3442582398" sldId="265"/>
        </pc:sldMkLst>
        <pc:spChg chg="mod">
          <ac:chgData name="Nguyen Son" userId="4bd8e059b5ea31f0" providerId="LiveId" clId="{0BFFA84A-F8C9-4BA3-A1B4-43398877FC47}" dt="2025-01-17T16:38:56.500" v="4762" actId="20577"/>
          <ac:spMkLst>
            <pc:docMk/>
            <pc:sldMk cId="3442582398" sldId="265"/>
            <ac:spMk id="2" creationId="{D66B7A3C-6D67-D9D3-93FC-2ECCD6C16392}"/>
          </ac:spMkLst>
        </pc:spChg>
        <pc:spChg chg="mod">
          <ac:chgData name="Nguyen Son" userId="4bd8e059b5ea31f0" providerId="LiveId" clId="{0BFFA84A-F8C9-4BA3-A1B4-43398877FC47}" dt="2025-01-17T16:47:32.640" v="5136" actId="20577"/>
          <ac:spMkLst>
            <pc:docMk/>
            <pc:sldMk cId="3442582398" sldId="265"/>
            <ac:spMk id="7" creationId="{E5853AD9-6DDC-AF64-1066-70C93611811F}"/>
          </ac:spMkLst>
        </pc:spChg>
        <pc:spChg chg="mod">
          <ac:chgData name="Nguyen Son" userId="4bd8e059b5ea31f0" providerId="LiveId" clId="{0BFFA84A-F8C9-4BA3-A1B4-43398877FC47}" dt="2025-01-17T16:33:37.687" v="4246" actId="1036"/>
          <ac:spMkLst>
            <pc:docMk/>
            <pc:sldMk cId="3442582398" sldId="265"/>
            <ac:spMk id="11" creationId="{6A0302BF-81FA-75BF-26C3-A080E325C3B0}"/>
          </ac:spMkLst>
        </pc:spChg>
        <pc:spChg chg="mod">
          <ac:chgData name="Nguyen Son" userId="4bd8e059b5ea31f0" providerId="LiveId" clId="{0BFFA84A-F8C9-4BA3-A1B4-43398877FC47}" dt="2025-01-17T16:45:18.923" v="4844" actId="1035"/>
          <ac:spMkLst>
            <pc:docMk/>
            <pc:sldMk cId="3442582398" sldId="265"/>
            <ac:spMk id="16" creationId="{BDCEBCB5-ADD5-7E05-45A0-E86A43A977A0}"/>
          </ac:spMkLst>
        </pc:spChg>
        <pc:spChg chg="mod">
          <ac:chgData name="Nguyen Son" userId="4bd8e059b5ea31f0" providerId="LiveId" clId="{0BFFA84A-F8C9-4BA3-A1B4-43398877FC47}" dt="2025-01-17T16:46:36.736" v="5129" actId="1035"/>
          <ac:spMkLst>
            <pc:docMk/>
            <pc:sldMk cId="3442582398" sldId="265"/>
            <ac:spMk id="17" creationId="{C250953C-E1B8-77D9-9441-2B01B9C90E26}"/>
          </ac:spMkLst>
        </pc:spChg>
        <pc:picChg chg="del">
          <ac:chgData name="Nguyen Son" userId="4bd8e059b5ea31f0" providerId="LiveId" clId="{0BFFA84A-F8C9-4BA3-A1B4-43398877FC47}" dt="2025-01-17T16:31:46.221" v="4130" actId="478"/>
          <ac:picMkLst>
            <pc:docMk/>
            <pc:sldMk cId="3442582398" sldId="265"/>
            <ac:picMk id="5124" creationId="{36641EF5-30DB-CA08-05F8-E61EA740EEDC}"/>
          </ac:picMkLst>
        </pc:picChg>
        <pc:picChg chg="del">
          <ac:chgData name="Nguyen Son" userId="4bd8e059b5ea31f0" providerId="LiveId" clId="{0BFFA84A-F8C9-4BA3-A1B4-43398877FC47}" dt="2025-01-17T16:31:47.074" v="4131" actId="478"/>
          <ac:picMkLst>
            <pc:docMk/>
            <pc:sldMk cId="3442582398" sldId="265"/>
            <ac:picMk id="5126" creationId="{15C45A45-DB1A-7C08-9345-CC277B393FE3}"/>
          </ac:picMkLst>
        </pc:picChg>
        <pc:picChg chg="add mod">
          <ac:chgData name="Nguyen Son" userId="4bd8e059b5ea31f0" providerId="LiveId" clId="{0BFFA84A-F8C9-4BA3-A1B4-43398877FC47}" dt="2025-01-17T16:35:32.584" v="4253" actId="1076"/>
          <ac:picMkLst>
            <pc:docMk/>
            <pc:sldMk cId="3442582398" sldId="265"/>
            <ac:picMk id="11266" creationId="{5BF054D0-22D3-6157-D1FC-5C390688C2C2}"/>
          </ac:picMkLst>
        </pc:picChg>
        <pc:picChg chg="add mod">
          <ac:chgData name="Nguyen Son" userId="4bd8e059b5ea31f0" providerId="LiveId" clId="{0BFFA84A-F8C9-4BA3-A1B4-43398877FC47}" dt="2025-01-17T16:36:52.758" v="4260" actId="1076"/>
          <ac:picMkLst>
            <pc:docMk/>
            <pc:sldMk cId="3442582398" sldId="265"/>
            <ac:picMk id="11268" creationId="{0FF78A4C-EDC5-F16F-F00A-D748389668EA}"/>
          </ac:picMkLst>
        </pc:picChg>
        <pc:picChg chg="add mod">
          <ac:chgData name="Nguyen Son" userId="4bd8e059b5ea31f0" providerId="LiveId" clId="{0BFFA84A-F8C9-4BA3-A1B4-43398877FC47}" dt="2025-01-17T16:39:37.160" v="4769" actId="1076"/>
          <ac:picMkLst>
            <pc:docMk/>
            <pc:sldMk cId="3442582398" sldId="265"/>
            <ac:picMk id="11270" creationId="{D2599373-7914-A9E8-108A-33E31F4ACA9A}"/>
          </ac:picMkLst>
        </pc:picChg>
        <pc:picChg chg="add mod">
          <ac:chgData name="Nguyen Son" userId="4bd8e059b5ea31f0" providerId="LiveId" clId="{0BFFA84A-F8C9-4BA3-A1B4-43398877FC47}" dt="2025-01-17T16:44:49.137" v="4781" actId="14100"/>
          <ac:picMkLst>
            <pc:docMk/>
            <pc:sldMk cId="3442582398" sldId="265"/>
            <ac:picMk id="11272" creationId="{1B9796E7-BA7A-037A-DC5B-746B1F2A01D6}"/>
          </ac:picMkLst>
        </pc:picChg>
      </pc:sldChg>
      <pc:sldChg chg="addSp delSp modSp add mod">
        <pc:chgData name="Nguyen Son" userId="4bd8e059b5ea31f0" providerId="LiveId" clId="{0BFFA84A-F8C9-4BA3-A1B4-43398877FC47}" dt="2025-01-17T17:03:29.236" v="6061" actId="20577"/>
        <pc:sldMkLst>
          <pc:docMk/>
          <pc:sldMk cId="1434987551" sldId="266"/>
        </pc:sldMkLst>
        <pc:spChg chg="mod">
          <ac:chgData name="Nguyen Son" userId="4bd8e059b5ea31f0" providerId="LiveId" clId="{0BFFA84A-F8C9-4BA3-A1B4-43398877FC47}" dt="2025-01-17T16:55:27.516" v="5495" actId="20577"/>
          <ac:spMkLst>
            <pc:docMk/>
            <pc:sldMk cId="1434987551" sldId="266"/>
            <ac:spMk id="2" creationId="{043D5811-8A28-8C04-8A33-B3533D4B743E}"/>
          </ac:spMkLst>
        </pc:spChg>
        <pc:spChg chg="mod">
          <ac:chgData name="Nguyen Son" userId="4bd8e059b5ea31f0" providerId="LiveId" clId="{0BFFA84A-F8C9-4BA3-A1B4-43398877FC47}" dt="2025-01-17T16:47:38.435" v="5138" actId="20577"/>
          <ac:spMkLst>
            <pc:docMk/>
            <pc:sldMk cId="1434987551" sldId="266"/>
            <ac:spMk id="7" creationId="{BC9054DE-B93E-D0C3-F7FE-642ACED98531}"/>
          </ac:spMkLst>
        </pc:spChg>
        <pc:spChg chg="add">
          <ac:chgData name="Nguyen Son" userId="4bd8e059b5ea31f0" providerId="LiveId" clId="{0BFFA84A-F8C9-4BA3-A1B4-43398877FC47}" dt="2025-01-17T16:53:12.970" v="5212"/>
          <ac:spMkLst>
            <pc:docMk/>
            <pc:sldMk cId="1434987551" sldId="266"/>
            <ac:spMk id="8" creationId="{25441699-8F20-3809-D7CA-20E7482DC788}"/>
          </ac:spMkLst>
        </pc:spChg>
        <pc:spChg chg="add">
          <ac:chgData name="Nguyen Son" userId="4bd8e059b5ea31f0" providerId="LiveId" clId="{0BFFA84A-F8C9-4BA3-A1B4-43398877FC47}" dt="2025-01-17T16:53:23.181" v="5213"/>
          <ac:spMkLst>
            <pc:docMk/>
            <pc:sldMk cId="1434987551" sldId="266"/>
            <ac:spMk id="9" creationId="{8859377D-B19E-39B2-84FA-5B7E58747CD0}"/>
          </ac:spMkLst>
        </pc:spChg>
        <pc:spChg chg="mod">
          <ac:chgData name="Nguyen Son" userId="4bd8e059b5ea31f0" providerId="LiveId" clId="{0BFFA84A-F8C9-4BA3-A1B4-43398877FC47}" dt="2025-01-17T16:55:51.728" v="5504" actId="20577"/>
          <ac:spMkLst>
            <pc:docMk/>
            <pc:sldMk cId="1434987551" sldId="266"/>
            <ac:spMk id="11" creationId="{EDF09A44-CD80-EBB4-F0D1-B13CFE42A081}"/>
          </ac:spMkLst>
        </pc:spChg>
        <pc:spChg chg="mod">
          <ac:chgData name="Nguyen Son" userId="4bd8e059b5ea31f0" providerId="LiveId" clId="{0BFFA84A-F8C9-4BA3-A1B4-43398877FC47}" dt="2025-01-17T16:57:18.347" v="5556" actId="20577"/>
          <ac:spMkLst>
            <pc:docMk/>
            <pc:sldMk cId="1434987551" sldId="266"/>
            <ac:spMk id="16" creationId="{2F62D8B3-5854-3962-198F-DFA45D50406F}"/>
          </ac:spMkLst>
        </pc:spChg>
        <pc:spChg chg="mod">
          <ac:chgData name="Nguyen Son" userId="4bd8e059b5ea31f0" providerId="LiveId" clId="{0BFFA84A-F8C9-4BA3-A1B4-43398877FC47}" dt="2025-01-17T17:03:29.236" v="6061" actId="20577"/>
          <ac:spMkLst>
            <pc:docMk/>
            <pc:sldMk cId="1434987551" sldId="266"/>
            <ac:spMk id="17" creationId="{9F13234A-2D17-201A-31CB-0CB9D3BA8A80}"/>
          </ac:spMkLst>
        </pc:spChg>
        <pc:picChg chg="add mod">
          <ac:chgData name="Nguyen Son" userId="4bd8e059b5ea31f0" providerId="LiveId" clId="{0BFFA84A-F8C9-4BA3-A1B4-43398877FC47}" dt="2025-01-17T16:54:20.942" v="5215" actId="1076"/>
          <ac:picMkLst>
            <pc:docMk/>
            <pc:sldMk cId="1434987551" sldId="266"/>
            <ac:picMk id="14" creationId="{EEF6B36A-085A-122B-D6B0-9712B515620E}"/>
          </ac:picMkLst>
        </pc:picChg>
        <pc:picChg chg="add mod modCrop">
          <ac:chgData name="Nguyen Son" userId="4bd8e059b5ea31f0" providerId="LiveId" clId="{0BFFA84A-F8C9-4BA3-A1B4-43398877FC47}" dt="2025-01-17T17:02:01.632" v="5562" actId="1076"/>
          <ac:picMkLst>
            <pc:docMk/>
            <pc:sldMk cId="1434987551" sldId="266"/>
            <ac:picMk id="19" creationId="{86668D52-627C-2D14-3841-A3D22AE9F892}"/>
          </ac:picMkLst>
        </pc:picChg>
        <pc:picChg chg="del">
          <ac:chgData name="Nguyen Son" userId="4bd8e059b5ea31f0" providerId="LiveId" clId="{0BFFA84A-F8C9-4BA3-A1B4-43398877FC47}" dt="2025-01-17T16:47:12.689" v="5131" actId="478"/>
          <ac:picMkLst>
            <pc:docMk/>
            <pc:sldMk cId="1434987551" sldId="266"/>
            <ac:picMk id="11266" creationId="{564A041C-857C-E659-4AA9-753A2AAE7C0E}"/>
          </ac:picMkLst>
        </pc:picChg>
        <pc:picChg chg="del">
          <ac:chgData name="Nguyen Son" userId="4bd8e059b5ea31f0" providerId="LiveId" clId="{0BFFA84A-F8C9-4BA3-A1B4-43398877FC47}" dt="2025-01-17T16:47:14.752" v="5133" actId="478"/>
          <ac:picMkLst>
            <pc:docMk/>
            <pc:sldMk cId="1434987551" sldId="266"/>
            <ac:picMk id="11268" creationId="{936E0DC5-0FFD-E30C-C437-110462879389}"/>
          </ac:picMkLst>
        </pc:picChg>
        <pc:picChg chg="del">
          <ac:chgData name="Nguyen Son" userId="4bd8e059b5ea31f0" providerId="LiveId" clId="{0BFFA84A-F8C9-4BA3-A1B4-43398877FC47}" dt="2025-01-17T16:47:13.604" v="5132" actId="478"/>
          <ac:picMkLst>
            <pc:docMk/>
            <pc:sldMk cId="1434987551" sldId="266"/>
            <ac:picMk id="11270" creationId="{637670D9-0089-BEAC-13E8-67CF15C1639A}"/>
          </ac:picMkLst>
        </pc:picChg>
        <pc:picChg chg="del">
          <ac:chgData name="Nguyen Son" userId="4bd8e059b5ea31f0" providerId="LiveId" clId="{0BFFA84A-F8C9-4BA3-A1B4-43398877FC47}" dt="2025-01-17T16:47:15.352" v="5134" actId="478"/>
          <ac:picMkLst>
            <pc:docMk/>
            <pc:sldMk cId="1434987551" sldId="266"/>
            <ac:picMk id="11272" creationId="{25013180-8F81-D73F-690B-9EE74607AF72}"/>
          </ac:picMkLst>
        </pc:picChg>
      </pc:sldChg>
      <pc:sldChg chg="addSp delSp modSp add mod">
        <pc:chgData name="Nguyen Son" userId="4bd8e059b5ea31f0" providerId="LiveId" clId="{0BFFA84A-F8C9-4BA3-A1B4-43398877FC47}" dt="2025-01-17T17:26:07.253" v="7162" actId="14100"/>
        <pc:sldMkLst>
          <pc:docMk/>
          <pc:sldMk cId="4064585605" sldId="267"/>
        </pc:sldMkLst>
        <pc:spChg chg="mod">
          <ac:chgData name="Nguyen Son" userId="4bd8e059b5ea31f0" providerId="LiveId" clId="{0BFFA84A-F8C9-4BA3-A1B4-43398877FC47}" dt="2025-01-17T17:08:47.771" v="6097" actId="20577"/>
          <ac:spMkLst>
            <pc:docMk/>
            <pc:sldMk cId="4064585605" sldId="267"/>
            <ac:spMk id="2" creationId="{F50BF2B5-FD9C-EBE0-C1E7-4C4E8399BB92}"/>
          </ac:spMkLst>
        </pc:spChg>
        <pc:spChg chg="add mod">
          <ac:chgData name="Nguyen Son" userId="4bd8e059b5ea31f0" providerId="LiveId" clId="{0BFFA84A-F8C9-4BA3-A1B4-43398877FC47}" dt="2025-01-17T17:13:38.549" v="6229" actId="1076"/>
          <ac:spMkLst>
            <pc:docMk/>
            <pc:sldMk cId="4064585605" sldId="267"/>
            <ac:spMk id="3" creationId="{C7C984A8-7550-4736-3B50-446AA2E38C0A}"/>
          </ac:spMkLst>
        </pc:spChg>
        <pc:spChg chg="add mod">
          <ac:chgData name="Nguyen Son" userId="4bd8e059b5ea31f0" providerId="LiveId" clId="{0BFFA84A-F8C9-4BA3-A1B4-43398877FC47}" dt="2025-01-17T17:13:38.549" v="6229" actId="1076"/>
          <ac:spMkLst>
            <pc:docMk/>
            <pc:sldMk cId="4064585605" sldId="267"/>
            <ac:spMk id="4" creationId="{EE0A8D54-408B-9DEA-874D-1699B84EF678}"/>
          </ac:spMkLst>
        </pc:spChg>
        <pc:spChg chg="add mod">
          <ac:chgData name="Nguyen Son" userId="4bd8e059b5ea31f0" providerId="LiveId" clId="{0BFFA84A-F8C9-4BA3-A1B4-43398877FC47}" dt="2025-01-17T17:13:50.536" v="6247" actId="20577"/>
          <ac:spMkLst>
            <pc:docMk/>
            <pc:sldMk cId="4064585605" sldId="267"/>
            <ac:spMk id="7" creationId="{21E092E0-3DEE-D94A-B03C-587143ED3FFC}"/>
          </ac:spMkLst>
        </pc:spChg>
        <pc:spChg chg="add mod">
          <ac:chgData name="Nguyen Son" userId="4bd8e059b5ea31f0" providerId="LiveId" clId="{0BFFA84A-F8C9-4BA3-A1B4-43398877FC47}" dt="2025-01-17T17:14:56.975" v="6261" actId="20577"/>
          <ac:spMkLst>
            <pc:docMk/>
            <pc:sldMk cId="4064585605" sldId="267"/>
            <ac:spMk id="8" creationId="{2591E894-28CA-005C-6A55-20C46FD1CECB}"/>
          </ac:spMkLst>
        </pc:spChg>
        <pc:spChg chg="mod">
          <ac:chgData name="Nguyen Son" userId="4bd8e059b5ea31f0" providerId="LiveId" clId="{0BFFA84A-F8C9-4BA3-A1B4-43398877FC47}" dt="2025-01-17T17:09:03.416" v="6151"/>
          <ac:spMkLst>
            <pc:docMk/>
            <pc:sldMk cId="4064585605" sldId="267"/>
            <ac:spMk id="11" creationId="{C22A655D-24E9-A8A6-9004-3F6FDBEBF949}"/>
          </ac:spMkLst>
        </pc:spChg>
        <pc:spChg chg="mod">
          <ac:chgData name="Nguyen Son" userId="4bd8e059b5ea31f0" providerId="LiveId" clId="{0BFFA84A-F8C9-4BA3-A1B4-43398877FC47}" dt="2025-01-17T17:17:58.735" v="6525" actId="1036"/>
          <ac:spMkLst>
            <pc:docMk/>
            <pc:sldMk cId="4064585605" sldId="267"/>
            <ac:spMk id="12" creationId="{689EFE39-2412-B86B-E42A-13BC78605E3D}"/>
          </ac:spMkLst>
        </pc:spChg>
        <pc:spChg chg="mod">
          <ac:chgData name="Nguyen Son" userId="4bd8e059b5ea31f0" providerId="LiveId" clId="{0BFFA84A-F8C9-4BA3-A1B4-43398877FC47}" dt="2025-01-17T17:26:07.253" v="7162" actId="14100"/>
          <ac:spMkLst>
            <pc:docMk/>
            <pc:sldMk cId="4064585605" sldId="267"/>
            <ac:spMk id="16" creationId="{3606426B-3671-A349-292C-03A4ED0AC711}"/>
          </ac:spMkLst>
        </pc:spChg>
        <pc:spChg chg="mod">
          <ac:chgData name="Nguyen Son" userId="4bd8e059b5ea31f0" providerId="LiveId" clId="{0BFFA84A-F8C9-4BA3-A1B4-43398877FC47}" dt="2025-01-17T17:20:19.200" v="6858" actId="20577"/>
          <ac:spMkLst>
            <pc:docMk/>
            <pc:sldMk cId="4064585605" sldId="267"/>
            <ac:spMk id="17" creationId="{75FFF8AB-90C8-9C15-A577-A7E9E0AA0F40}"/>
          </ac:spMkLst>
        </pc:spChg>
        <pc:spChg chg="mod">
          <ac:chgData name="Nguyen Son" userId="4bd8e059b5ea31f0" providerId="LiveId" clId="{0BFFA84A-F8C9-4BA3-A1B4-43398877FC47}" dt="2025-01-17T17:20:34.373" v="6860" actId="20577"/>
          <ac:spMkLst>
            <pc:docMk/>
            <pc:sldMk cId="4064585605" sldId="267"/>
            <ac:spMk id="19" creationId="{758D7434-3347-58BD-8E00-F24DF981045B}"/>
          </ac:spMkLst>
        </pc:spChg>
        <pc:picChg chg="del">
          <ac:chgData name="Nguyen Son" userId="4bd8e059b5ea31f0" providerId="LiveId" clId="{0BFFA84A-F8C9-4BA3-A1B4-43398877FC47}" dt="2025-01-17T17:08:51.906" v="6098" actId="478"/>
          <ac:picMkLst>
            <pc:docMk/>
            <pc:sldMk cId="4064585605" sldId="267"/>
            <ac:picMk id="9222" creationId="{D84492F0-AACC-65B5-7385-E80F1C761F64}"/>
          </ac:picMkLst>
        </pc:picChg>
        <pc:picChg chg="del">
          <ac:chgData name="Nguyen Son" userId="4bd8e059b5ea31f0" providerId="LiveId" clId="{0BFFA84A-F8C9-4BA3-A1B4-43398877FC47}" dt="2025-01-17T17:08:52.519" v="6099" actId="478"/>
          <ac:picMkLst>
            <pc:docMk/>
            <pc:sldMk cId="4064585605" sldId="267"/>
            <ac:picMk id="9224" creationId="{81FEB598-C92A-0115-B50D-F8BB35460262}"/>
          </ac:picMkLst>
        </pc:picChg>
        <pc:picChg chg="add mod">
          <ac:chgData name="Nguyen Son" userId="4bd8e059b5ea31f0" providerId="LiveId" clId="{0BFFA84A-F8C9-4BA3-A1B4-43398877FC47}" dt="2025-01-17T17:13:35.407" v="6228" actId="1076"/>
          <ac:picMkLst>
            <pc:docMk/>
            <pc:sldMk cId="4064585605" sldId="267"/>
            <ac:picMk id="13314" creationId="{5AEFE40F-09A0-B485-03C7-6F752729946D}"/>
          </ac:picMkLst>
        </pc:picChg>
        <pc:picChg chg="add mod">
          <ac:chgData name="Nguyen Son" userId="4bd8e059b5ea31f0" providerId="LiveId" clId="{0BFFA84A-F8C9-4BA3-A1B4-43398877FC47}" dt="2025-01-17T17:13:35.407" v="6228" actId="1076"/>
          <ac:picMkLst>
            <pc:docMk/>
            <pc:sldMk cId="4064585605" sldId="267"/>
            <ac:picMk id="13316" creationId="{AF5FDF84-1D91-ABEB-1FD1-A6544D9AD89A}"/>
          </ac:picMkLst>
        </pc:picChg>
        <pc:picChg chg="add mod">
          <ac:chgData name="Nguyen Son" userId="4bd8e059b5ea31f0" providerId="LiveId" clId="{0BFFA84A-F8C9-4BA3-A1B4-43398877FC47}" dt="2025-01-17T17:13:40.175" v="6230" actId="1076"/>
          <ac:picMkLst>
            <pc:docMk/>
            <pc:sldMk cId="4064585605" sldId="267"/>
            <ac:picMk id="13318" creationId="{B9C4DF90-1A7E-3F6C-14F6-C40D1FBEFA0E}"/>
          </ac:picMkLst>
        </pc:picChg>
        <pc:picChg chg="add mod">
          <ac:chgData name="Nguyen Son" userId="4bd8e059b5ea31f0" providerId="LiveId" clId="{0BFFA84A-F8C9-4BA3-A1B4-43398877FC47}" dt="2025-01-17T17:14:49.392" v="6251" actId="1076"/>
          <ac:picMkLst>
            <pc:docMk/>
            <pc:sldMk cId="4064585605" sldId="267"/>
            <ac:picMk id="13320" creationId="{D18B60FB-42D8-EDCC-6AB9-D803246EAE05}"/>
          </ac:picMkLst>
        </pc:picChg>
        <pc:picChg chg="add mod">
          <ac:chgData name="Nguyen Son" userId="4bd8e059b5ea31f0" providerId="LiveId" clId="{0BFFA84A-F8C9-4BA3-A1B4-43398877FC47}" dt="2025-01-17T17:15:57.449" v="6267" actId="1076"/>
          <ac:picMkLst>
            <pc:docMk/>
            <pc:sldMk cId="4064585605" sldId="267"/>
            <ac:picMk id="13322" creationId="{EF6830B7-4763-8155-5B97-A25F9FA905C4}"/>
          </ac:picMkLst>
        </pc:picChg>
        <pc:picChg chg="add mod">
          <ac:chgData name="Nguyen Son" userId="4bd8e059b5ea31f0" providerId="LiveId" clId="{0BFFA84A-F8C9-4BA3-A1B4-43398877FC47}" dt="2025-01-17T17:16:51.040" v="6323" actId="1076"/>
          <ac:picMkLst>
            <pc:docMk/>
            <pc:sldMk cId="4064585605" sldId="267"/>
            <ac:picMk id="13324" creationId="{71E19E4D-1E01-09CE-231C-074C8502697E}"/>
          </ac:picMkLst>
        </pc:picChg>
      </pc:sldChg>
      <pc:sldChg chg="addSp delSp modSp add mod">
        <pc:chgData name="Nguyen Son" userId="4bd8e059b5ea31f0" providerId="LiveId" clId="{0BFFA84A-F8C9-4BA3-A1B4-43398877FC47}" dt="2025-01-17T17:45:12.001" v="7743" actId="1076"/>
        <pc:sldMkLst>
          <pc:docMk/>
          <pc:sldMk cId="3518972799" sldId="268"/>
        </pc:sldMkLst>
        <pc:spChg chg="mod">
          <ac:chgData name="Nguyen Son" userId="4bd8e059b5ea31f0" providerId="LiveId" clId="{0BFFA84A-F8C9-4BA3-A1B4-43398877FC47}" dt="2025-01-17T17:36:24.686" v="7187" actId="20577"/>
          <ac:spMkLst>
            <pc:docMk/>
            <pc:sldMk cId="3518972799" sldId="268"/>
            <ac:spMk id="2" creationId="{78E16BCB-1666-D0C4-6ACE-09F00D9E6C37}"/>
          </ac:spMkLst>
        </pc:spChg>
        <pc:spChg chg="del">
          <ac:chgData name="Nguyen Son" userId="4bd8e059b5ea31f0" providerId="LiveId" clId="{0BFFA84A-F8C9-4BA3-A1B4-43398877FC47}" dt="2025-01-17T17:36:30.043" v="7188" actId="478"/>
          <ac:spMkLst>
            <pc:docMk/>
            <pc:sldMk cId="3518972799" sldId="268"/>
            <ac:spMk id="3" creationId="{9FA26369-A484-CC75-F997-794658173A60}"/>
          </ac:spMkLst>
        </pc:spChg>
        <pc:spChg chg="del">
          <ac:chgData name="Nguyen Son" userId="4bd8e059b5ea31f0" providerId="LiveId" clId="{0BFFA84A-F8C9-4BA3-A1B4-43398877FC47}" dt="2025-01-17T17:36:30.043" v="7188" actId="478"/>
          <ac:spMkLst>
            <pc:docMk/>
            <pc:sldMk cId="3518972799" sldId="268"/>
            <ac:spMk id="4" creationId="{38D0CE13-3957-3499-BFB3-50BD0013EE3D}"/>
          </ac:spMkLst>
        </pc:spChg>
        <pc:spChg chg="del">
          <ac:chgData name="Nguyen Son" userId="4bd8e059b5ea31f0" providerId="LiveId" clId="{0BFFA84A-F8C9-4BA3-A1B4-43398877FC47}" dt="2025-01-17T17:36:30.043" v="7188" actId="478"/>
          <ac:spMkLst>
            <pc:docMk/>
            <pc:sldMk cId="3518972799" sldId="268"/>
            <ac:spMk id="7" creationId="{318D6596-9B50-3A5A-BBF3-9B706229EF68}"/>
          </ac:spMkLst>
        </pc:spChg>
        <pc:spChg chg="del">
          <ac:chgData name="Nguyen Son" userId="4bd8e059b5ea31f0" providerId="LiveId" clId="{0BFFA84A-F8C9-4BA3-A1B4-43398877FC47}" dt="2025-01-17T17:36:30.043" v="7188" actId="478"/>
          <ac:spMkLst>
            <pc:docMk/>
            <pc:sldMk cId="3518972799" sldId="268"/>
            <ac:spMk id="8" creationId="{5F4778F5-6CA6-BFF7-4B21-941B5A4D1ABE}"/>
          </ac:spMkLst>
        </pc:spChg>
        <pc:spChg chg="add mod">
          <ac:chgData name="Nguyen Son" userId="4bd8e059b5ea31f0" providerId="LiveId" clId="{0BFFA84A-F8C9-4BA3-A1B4-43398877FC47}" dt="2025-01-17T17:39:32.150" v="7296" actId="1035"/>
          <ac:spMkLst>
            <pc:docMk/>
            <pc:sldMk cId="3518972799" sldId="268"/>
            <ac:spMk id="9" creationId="{A78DAEC0-14C4-6648-2ED2-09BED40D5BB2}"/>
          </ac:spMkLst>
        </pc:spChg>
        <pc:spChg chg="add mod">
          <ac:chgData name="Nguyen Son" userId="4bd8e059b5ea31f0" providerId="LiveId" clId="{0BFFA84A-F8C9-4BA3-A1B4-43398877FC47}" dt="2025-01-17T17:39:32.150" v="7296" actId="1035"/>
          <ac:spMkLst>
            <pc:docMk/>
            <pc:sldMk cId="3518972799" sldId="268"/>
            <ac:spMk id="10" creationId="{5E0B1210-C5AD-7BD8-E6F0-8F235137653A}"/>
          </ac:spMkLst>
        </pc:spChg>
        <pc:spChg chg="mod">
          <ac:chgData name="Nguyen Son" userId="4bd8e059b5ea31f0" providerId="LiveId" clId="{0BFFA84A-F8C9-4BA3-A1B4-43398877FC47}" dt="2025-01-17T17:39:26.444" v="7288" actId="1076"/>
          <ac:spMkLst>
            <pc:docMk/>
            <pc:sldMk cId="3518972799" sldId="268"/>
            <ac:spMk id="11" creationId="{471F9583-F1C2-B751-B7B3-D396BA874208}"/>
          </ac:spMkLst>
        </pc:spChg>
        <pc:spChg chg="mod">
          <ac:chgData name="Nguyen Son" userId="4bd8e059b5ea31f0" providerId="LiveId" clId="{0BFFA84A-F8C9-4BA3-A1B4-43398877FC47}" dt="2025-01-17T17:44:10.685" v="7472"/>
          <ac:spMkLst>
            <pc:docMk/>
            <pc:sldMk cId="3518972799" sldId="268"/>
            <ac:spMk id="12" creationId="{CBD628E3-A719-8496-1AF7-508BE132ACA0}"/>
          </ac:spMkLst>
        </pc:spChg>
        <pc:spChg chg="add mod">
          <ac:chgData name="Nguyen Son" userId="4bd8e059b5ea31f0" providerId="LiveId" clId="{0BFFA84A-F8C9-4BA3-A1B4-43398877FC47}" dt="2025-01-17T17:39:53.809" v="7311" actId="20577"/>
          <ac:spMkLst>
            <pc:docMk/>
            <pc:sldMk cId="3518972799" sldId="268"/>
            <ac:spMk id="13" creationId="{C98A27CA-3CDC-327E-2525-6301F80CD1FA}"/>
          </ac:spMkLst>
        </pc:spChg>
        <pc:spChg chg="add mod">
          <ac:chgData name="Nguyen Son" userId="4bd8e059b5ea31f0" providerId="LiveId" clId="{0BFFA84A-F8C9-4BA3-A1B4-43398877FC47}" dt="2025-01-17T17:40:31.388" v="7329" actId="20577"/>
          <ac:spMkLst>
            <pc:docMk/>
            <pc:sldMk cId="3518972799" sldId="268"/>
            <ac:spMk id="14" creationId="{995964D7-308F-DB21-337C-968C900B1EF7}"/>
          </ac:spMkLst>
        </pc:spChg>
        <pc:spChg chg="mod">
          <ac:chgData name="Nguyen Son" userId="4bd8e059b5ea31f0" providerId="LiveId" clId="{0BFFA84A-F8C9-4BA3-A1B4-43398877FC47}" dt="2025-01-17T17:43:29.383" v="7361" actId="20577"/>
          <ac:spMkLst>
            <pc:docMk/>
            <pc:sldMk cId="3518972799" sldId="268"/>
            <ac:spMk id="16" creationId="{E5BE4DEB-A1E0-C993-23E2-8859D518D9C1}"/>
          </ac:spMkLst>
        </pc:spChg>
        <pc:spChg chg="mod">
          <ac:chgData name="Nguyen Son" userId="4bd8e059b5ea31f0" providerId="LiveId" clId="{0BFFA84A-F8C9-4BA3-A1B4-43398877FC47}" dt="2025-01-17T17:45:04.911" v="7742"/>
          <ac:spMkLst>
            <pc:docMk/>
            <pc:sldMk cId="3518972799" sldId="268"/>
            <ac:spMk id="17" creationId="{A0A36F6F-89FA-483D-3BCA-FB826A3870C9}"/>
          </ac:spMkLst>
        </pc:spChg>
        <pc:spChg chg="mod">
          <ac:chgData name="Nguyen Son" userId="4bd8e059b5ea31f0" providerId="LiveId" clId="{0BFFA84A-F8C9-4BA3-A1B4-43398877FC47}" dt="2025-01-17T17:36:13.036" v="7165" actId="20577"/>
          <ac:spMkLst>
            <pc:docMk/>
            <pc:sldMk cId="3518972799" sldId="268"/>
            <ac:spMk id="19" creationId="{1023EA14-A623-022C-D144-09DBA27505A9}"/>
          </ac:spMkLst>
        </pc:spChg>
        <pc:picChg chg="add mod">
          <ac:chgData name="Nguyen Son" userId="4bd8e059b5ea31f0" providerId="LiveId" clId="{0BFFA84A-F8C9-4BA3-A1B4-43398877FC47}" dt="2025-01-17T17:45:12.001" v="7743" actId="1076"/>
          <ac:picMkLst>
            <pc:docMk/>
            <pc:sldMk cId="3518972799" sldId="268"/>
            <ac:picMk id="18" creationId="{57CF4FAF-412B-928C-CA17-F3910DFB0B64}"/>
          </ac:picMkLst>
        </pc:picChg>
        <pc:picChg chg="del">
          <ac:chgData name="Nguyen Son" userId="4bd8e059b5ea31f0" providerId="LiveId" clId="{0BFFA84A-F8C9-4BA3-A1B4-43398877FC47}" dt="2025-01-17T17:36:30.043" v="7188" actId="478"/>
          <ac:picMkLst>
            <pc:docMk/>
            <pc:sldMk cId="3518972799" sldId="268"/>
            <ac:picMk id="13314" creationId="{194DC2B7-91DF-7CEB-0845-C49FD202BDC4}"/>
          </ac:picMkLst>
        </pc:picChg>
        <pc:picChg chg="del">
          <ac:chgData name="Nguyen Son" userId="4bd8e059b5ea31f0" providerId="LiveId" clId="{0BFFA84A-F8C9-4BA3-A1B4-43398877FC47}" dt="2025-01-17T17:36:30.043" v="7188" actId="478"/>
          <ac:picMkLst>
            <pc:docMk/>
            <pc:sldMk cId="3518972799" sldId="268"/>
            <ac:picMk id="13316" creationId="{70103174-CEDD-36CC-3794-B62671600261}"/>
          </ac:picMkLst>
        </pc:picChg>
        <pc:picChg chg="del">
          <ac:chgData name="Nguyen Son" userId="4bd8e059b5ea31f0" providerId="LiveId" clId="{0BFFA84A-F8C9-4BA3-A1B4-43398877FC47}" dt="2025-01-17T17:36:30.043" v="7188" actId="478"/>
          <ac:picMkLst>
            <pc:docMk/>
            <pc:sldMk cId="3518972799" sldId="268"/>
            <ac:picMk id="13318" creationId="{E3483FFE-B453-8C1B-D215-D7008E21EEFE}"/>
          </ac:picMkLst>
        </pc:picChg>
        <pc:picChg chg="del">
          <ac:chgData name="Nguyen Son" userId="4bd8e059b5ea31f0" providerId="LiveId" clId="{0BFFA84A-F8C9-4BA3-A1B4-43398877FC47}" dt="2025-01-17T17:36:30.043" v="7188" actId="478"/>
          <ac:picMkLst>
            <pc:docMk/>
            <pc:sldMk cId="3518972799" sldId="268"/>
            <ac:picMk id="13320" creationId="{B08806C0-74CB-7020-0E82-72A24B20AE00}"/>
          </ac:picMkLst>
        </pc:picChg>
        <pc:picChg chg="del">
          <ac:chgData name="Nguyen Son" userId="4bd8e059b5ea31f0" providerId="LiveId" clId="{0BFFA84A-F8C9-4BA3-A1B4-43398877FC47}" dt="2025-01-17T17:36:31.972" v="7189" actId="478"/>
          <ac:picMkLst>
            <pc:docMk/>
            <pc:sldMk cId="3518972799" sldId="268"/>
            <ac:picMk id="13322" creationId="{6DC862AF-6CB8-B007-C110-D303A6F5D9E4}"/>
          </ac:picMkLst>
        </pc:picChg>
        <pc:picChg chg="del">
          <ac:chgData name="Nguyen Son" userId="4bd8e059b5ea31f0" providerId="LiveId" clId="{0BFFA84A-F8C9-4BA3-A1B4-43398877FC47}" dt="2025-01-17T17:36:31.972" v="7189" actId="478"/>
          <ac:picMkLst>
            <pc:docMk/>
            <pc:sldMk cId="3518972799" sldId="268"/>
            <ac:picMk id="13324" creationId="{65420230-433F-1C48-06BF-953F2E0650ED}"/>
          </ac:picMkLst>
        </pc:picChg>
        <pc:picChg chg="add mod">
          <ac:chgData name="Nguyen Son" userId="4bd8e059b5ea31f0" providerId="LiveId" clId="{0BFFA84A-F8C9-4BA3-A1B4-43398877FC47}" dt="2025-01-17T17:39:32.150" v="7296" actId="1035"/>
          <ac:picMkLst>
            <pc:docMk/>
            <pc:sldMk cId="3518972799" sldId="268"/>
            <ac:picMk id="14338" creationId="{12214116-6F8C-8110-C1C1-69F8A5C8CE3D}"/>
          </ac:picMkLst>
        </pc:picChg>
        <pc:picChg chg="add mod">
          <ac:chgData name="Nguyen Son" userId="4bd8e059b5ea31f0" providerId="LiveId" clId="{0BFFA84A-F8C9-4BA3-A1B4-43398877FC47}" dt="2025-01-17T17:39:32.150" v="7296" actId="1035"/>
          <ac:picMkLst>
            <pc:docMk/>
            <pc:sldMk cId="3518972799" sldId="268"/>
            <ac:picMk id="14340" creationId="{95CCF7B8-5FFC-DC56-1634-22FDE4700AE1}"/>
          </ac:picMkLst>
        </pc:picChg>
        <pc:picChg chg="add mod">
          <ac:chgData name="Nguyen Son" userId="4bd8e059b5ea31f0" providerId="LiveId" clId="{0BFFA84A-F8C9-4BA3-A1B4-43398877FC47}" dt="2025-01-17T17:39:36.142" v="7302" actId="1036"/>
          <ac:picMkLst>
            <pc:docMk/>
            <pc:sldMk cId="3518972799" sldId="268"/>
            <ac:picMk id="14342" creationId="{CFF3CAAE-9456-E143-0E6D-53383AE32B8F}"/>
          </ac:picMkLst>
        </pc:picChg>
        <pc:picChg chg="add mod">
          <ac:chgData name="Nguyen Son" userId="4bd8e059b5ea31f0" providerId="LiveId" clId="{0BFFA84A-F8C9-4BA3-A1B4-43398877FC47}" dt="2025-01-17T17:40:22.992" v="7316" actId="14100"/>
          <ac:picMkLst>
            <pc:docMk/>
            <pc:sldMk cId="3518972799" sldId="268"/>
            <ac:picMk id="14344" creationId="{D64A2C45-CC2D-94CA-8E68-AB17791E4E7E}"/>
          </ac:picMkLst>
        </pc:picChg>
      </pc:sldChg>
      <pc:sldMasterChg chg="modSp modSldLayout">
        <pc:chgData name="Nguyen Son" userId="4bd8e059b5ea31f0" providerId="LiveId" clId="{0BFFA84A-F8C9-4BA3-A1B4-43398877FC47}" dt="2025-01-16T14:55:09.734" v="3"/>
        <pc:sldMasterMkLst>
          <pc:docMk/>
          <pc:sldMasterMk cId="1036790048" sldId="2147483648"/>
        </pc:sldMasterMkLst>
        <pc:spChg chg="mod">
          <ac:chgData name="Nguyen Son" userId="4bd8e059b5ea31f0" providerId="LiveId" clId="{0BFFA84A-F8C9-4BA3-A1B4-43398877FC47}" dt="2025-01-16T14:55:09.734" v="3"/>
          <ac:spMkLst>
            <pc:docMk/>
            <pc:sldMasterMk cId="1036790048" sldId="2147483648"/>
            <ac:spMk id="2" creationId="{611DC99B-70F8-117F-95ED-D131621C32F6}"/>
          </ac:spMkLst>
        </pc:spChg>
        <pc:spChg chg="mod">
          <ac:chgData name="Nguyen Son" userId="4bd8e059b5ea31f0" providerId="LiveId" clId="{0BFFA84A-F8C9-4BA3-A1B4-43398877FC47}" dt="2025-01-16T14:55:09.734" v="3"/>
          <ac:spMkLst>
            <pc:docMk/>
            <pc:sldMasterMk cId="1036790048" sldId="2147483648"/>
            <ac:spMk id="3" creationId="{1F8B27BE-D119-93D2-262C-3EF09469F93A}"/>
          </ac:spMkLst>
        </pc:spChg>
        <pc:spChg chg="mod">
          <ac:chgData name="Nguyen Son" userId="4bd8e059b5ea31f0" providerId="LiveId" clId="{0BFFA84A-F8C9-4BA3-A1B4-43398877FC47}" dt="2025-01-16T14:55:09.734" v="3"/>
          <ac:spMkLst>
            <pc:docMk/>
            <pc:sldMasterMk cId="1036790048" sldId="2147483648"/>
            <ac:spMk id="4" creationId="{616CDFF0-AB11-8088-3B86-D0D19B029DFB}"/>
          </ac:spMkLst>
        </pc:spChg>
        <pc:spChg chg="mod">
          <ac:chgData name="Nguyen Son" userId="4bd8e059b5ea31f0" providerId="LiveId" clId="{0BFFA84A-F8C9-4BA3-A1B4-43398877FC47}" dt="2025-01-16T14:55:09.734" v="3"/>
          <ac:spMkLst>
            <pc:docMk/>
            <pc:sldMasterMk cId="1036790048" sldId="2147483648"/>
            <ac:spMk id="5" creationId="{AFC23B2E-313D-3790-E996-246FDA0EE827}"/>
          </ac:spMkLst>
        </pc:spChg>
        <pc:spChg chg="mod">
          <ac:chgData name="Nguyen Son" userId="4bd8e059b5ea31f0" providerId="LiveId" clId="{0BFFA84A-F8C9-4BA3-A1B4-43398877FC47}" dt="2025-01-16T14:55:09.734" v="3"/>
          <ac:spMkLst>
            <pc:docMk/>
            <pc:sldMasterMk cId="1036790048" sldId="2147483648"/>
            <ac:spMk id="6" creationId="{203A3A1F-5C12-1FB6-923E-918826F10135}"/>
          </ac:spMkLst>
        </pc:spChg>
        <pc:sldLayoutChg chg="modSp">
          <pc:chgData name="Nguyen Son" userId="4bd8e059b5ea31f0" providerId="LiveId" clId="{0BFFA84A-F8C9-4BA3-A1B4-43398877FC47}" dt="2025-01-16T14:55:09.734" v="3"/>
          <pc:sldLayoutMkLst>
            <pc:docMk/>
            <pc:sldMasterMk cId="1036790048" sldId="2147483648"/>
            <pc:sldLayoutMk cId="1798311819" sldId="2147483649"/>
          </pc:sldLayoutMkLst>
          <pc:spChg chg="mod">
            <ac:chgData name="Nguyen Son" userId="4bd8e059b5ea31f0" providerId="LiveId" clId="{0BFFA84A-F8C9-4BA3-A1B4-43398877FC47}" dt="2025-01-16T14:55:09.734" v="3"/>
            <ac:spMkLst>
              <pc:docMk/>
              <pc:sldMasterMk cId="1036790048" sldId="2147483648"/>
              <pc:sldLayoutMk cId="1798311819" sldId="2147483649"/>
              <ac:spMk id="2" creationId="{B60A04BF-E5AE-4773-710D-9CAEE42008BD}"/>
            </ac:spMkLst>
          </pc:spChg>
          <pc:spChg chg="mod">
            <ac:chgData name="Nguyen Son" userId="4bd8e059b5ea31f0" providerId="LiveId" clId="{0BFFA84A-F8C9-4BA3-A1B4-43398877FC47}" dt="2025-01-16T14:55:09.734" v="3"/>
            <ac:spMkLst>
              <pc:docMk/>
              <pc:sldMasterMk cId="1036790048" sldId="2147483648"/>
              <pc:sldLayoutMk cId="1798311819" sldId="2147483649"/>
              <ac:spMk id="3" creationId="{7B0E7BAE-9290-37CC-4CD8-B3DDAE568727}"/>
            </ac:spMkLst>
          </pc:spChg>
        </pc:sldLayoutChg>
        <pc:sldLayoutChg chg="modSp">
          <pc:chgData name="Nguyen Son" userId="4bd8e059b5ea31f0" providerId="LiveId" clId="{0BFFA84A-F8C9-4BA3-A1B4-43398877FC47}" dt="2025-01-16T14:55:09.734" v="3"/>
          <pc:sldLayoutMkLst>
            <pc:docMk/>
            <pc:sldMasterMk cId="1036790048" sldId="2147483648"/>
            <pc:sldLayoutMk cId="3645468962" sldId="2147483651"/>
          </pc:sldLayoutMkLst>
          <pc:spChg chg="mod">
            <ac:chgData name="Nguyen Son" userId="4bd8e059b5ea31f0" providerId="LiveId" clId="{0BFFA84A-F8C9-4BA3-A1B4-43398877FC47}" dt="2025-01-16T14:55:09.734" v="3"/>
            <ac:spMkLst>
              <pc:docMk/>
              <pc:sldMasterMk cId="1036790048" sldId="2147483648"/>
              <pc:sldLayoutMk cId="3645468962" sldId="2147483651"/>
              <ac:spMk id="2" creationId="{E1FF89B2-5A24-22F4-0CBE-2EA150363A3E}"/>
            </ac:spMkLst>
          </pc:spChg>
          <pc:spChg chg="mod">
            <ac:chgData name="Nguyen Son" userId="4bd8e059b5ea31f0" providerId="LiveId" clId="{0BFFA84A-F8C9-4BA3-A1B4-43398877FC47}" dt="2025-01-16T14:55:09.734" v="3"/>
            <ac:spMkLst>
              <pc:docMk/>
              <pc:sldMasterMk cId="1036790048" sldId="2147483648"/>
              <pc:sldLayoutMk cId="3645468962" sldId="2147483651"/>
              <ac:spMk id="3" creationId="{074F8229-C70B-13C2-8B10-B14331D96535}"/>
            </ac:spMkLst>
          </pc:spChg>
        </pc:sldLayoutChg>
        <pc:sldLayoutChg chg="modSp">
          <pc:chgData name="Nguyen Son" userId="4bd8e059b5ea31f0" providerId="LiveId" clId="{0BFFA84A-F8C9-4BA3-A1B4-43398877FC47}" dt="2025-01-16T14:55:09.734" v="3"/>
          <pc:sldLayoutMkLst>
            <pc:docMk/>
            <pc:sldMasterMk cId="1036790048" sldId="2147483648"/>
            <pc:sldLayoutMk cId="1523049651" sldId="2147483652"/>
          </pc:sldLayoutMkLst>
          <pc:spChg chg="mod">
            <ac:chgData name="Nguyen Son" userId="4bd8e059b5ea31f0" providerId="LiveId" clId="{0BFFA84A-F8C9-4BA3-A1B4-43398877FC47}" dt="2025-01-16T14:55:09.734" v="3"/>
            <ac:spMkLst>
              <pc:docMk/>
              <pc:sldMasterMk cId="1036790048" sldId="2147483648"/>
              <pc:sldLayoutMk cId="1523049651" sldId="2147483652"/>
              <ac:spMk id="3" creationId="{4E75F97F-41A2-CCFC-F2D4-B0E9C509B70A}"/>
            </ac:spMkLst>
          </pc:spChg>
          <pc:spChg chg="mod">
            <ac:chgData name="Nguyen Son" userId="4bd8e059b5ea31f0" providerId="LiveId" clId="{0BFFA84A-F8C9-4BA3-A1B4-43398877FC47}" dt="2025-01-16T14:55:09.734" v="3"/>
            <ac:spMkLst>
              <pc:docMk/>
              <pc:sldMasterMk cId="1036790048" sldId="2147483648"/>
              <pc:sldLayoutMk cId="1523049651" sldId="2147483652"/>
              <ac:spMk id="4" creationId="{7D6F8D9D-3C36-7DAC-15D6-6D23DE773DE5}"/>
            </ac:spMkLst>
          </pc:spChg>
        </pc:sldLayoutChg>
        <pc:sldLayoutChg chg="modSp">
          <pc:chgData name="Nguyen Son" userId="4bd8e059b5ea31f0" providerId="LiveId" clId="{0BFFA84A-F8C9-4BA3-A1B4-43398877FC47}" dt="2025-01-16T14:55:09.734" v="3"/>
          <pc:sldLayoutMkLst>
            <pc:docMk/>
            <pc:sldMasterMk cId="1036790048" sldId="2147483648"/>
            <pc:sldLayoutMk cId="2457092117" sldId="2147483653"/>
          </pc:sldLayoutMkLst>
          <pc:spChg chg="mod">
            <ac:chgData name="Nguyen Son" userId="4bd8e059b5ea31f0" providerId="LiveId" clId="{0BFFA84A-F8C9-4BA3-A1B4-43398877FC47}" dt="2025-01-16T14:55:09.734" v="3"/>
            <ac:spMkLst>
              <pc:docMk/>
              <pc:sldMasterMk cId="1036790048" sldId="2147483648"/>
              <pc:sldLayoutMk cId="2457092117" sldId="2147483653"/>
              <ac:spMk id="2" creationId="{7BFFBF38-0F89-9612-1A1C-D4DACAEAE743}"/>
            </ac:spMkLst>
          </pc:spChg>
          <pc:spChg chg="mod">
            <ac:chgData name="Nguyen Son" userId="4bd8e059b5ea31f0" providerId="LiveId" clId="{0BFFA84A-F8C9-4BA3-A1B4-43398877FC47}" dt="2025-01-16T14:55:09.734" v="3"/>
            <ac:spMkLst>
              <pc:docMk/>
              <pc:sldMasterMk cId="1036790048" sldId="2147483648"/>
              <pc:sldLayoutMk cId="2457092117" sldId="2147483653"/>
              <ac:spMk id="3" creationId="{58AC9E7A-FD89-4CCD-6DF9-F0EE1125D9AB}"/>
            </ac:spMkLst>
          </pc:spChg>
          <pc:spChg chg="mod">
            <ac:chgData name="Nguyen Son" userId="4bd8e059b5ea31f0" providerId="LiveId" clId="{0BFFA84A-F8C9-4BA3-A1B4-43398877FC47}" dt="2025-01-16T14:55:09.734" v="3"/>
            <ac:spMkLst>
              <pc:docMk/>
              <pc:sldMasterMk cId="1036790048" sldId="2147483648"/>
              <pc:sldLayoutMk cId="2457092117" sldId="2147483653"/>
              <ac:spMk id="4" creationId="{AD7E5105-0841-CFF3-9639-360C4A3ED017}"/>
            </ac:spMkLst>
          </pc:spChg>
          <pc:spChg chg="mod">
            <ac:chgData name="Nguyen Son" userId="4bd8e059b5ea31f0" providerId="LiveId" clId="{0BFFA84A-F8C9-4BA3-A1B4-43398877FC47}" dt="2025-01-16T14:55:09.734" v="3"/>
            <ac:spMkLst>
              <pc:docMk/>
              <pc:sldMasterMk cId="1036790048" sldId="2147483648"/>
              <pc:sldLayoutMk cId="2457092117" sldId="2147483653"/>
              <ac:spMk id="5" creationId="{34C6C1FA-220D-F1AE-AB5B-FD40FEDDC242}"/>
            </ac:spMkLst>
          </pc:spChg>
          <pc:spChg chg="mod">
            <ac:chgData name="Nguyen Son" userId="4bd8e059b5ea31f0" providerId="LiveId" clId="{0BFFA84A-F8C9-4BA3-A1B4-43398877FC47}" dt="2025-01-16T14:55:09.734" v="3"/>
            <ac:spMkLst>
              <pc:docMk/>
              <pc:sldMasterMk cId="1036790048" sldId="2147483648"/>
              <pc:sldLayoutMk cId="2457092117" sldId="2147483653"/>
              <ac:spMk id="6" creationId="{2A061693-9750-5AE1-90F4-918C0A2AEB8F}"/>
            </ac:spMkLst>
          </pc:spChg>
        </pc:sldLayoutChg>
        <pc:sldLayoutChg chg="modSp">
          <pc:chgData name="Nguyen Son" userId="4bd8e059b5ea31f0" providerId="LiveId" clId="{0BFFA84A-F8C9-4BA3-A1B4-43398877FC47}" dt="2025-01-16T14:55:09.734" v="3"/>
          <pc:sldLayoutMkLst>
            <pc:docMk/>
            <pc:sldMasterMk cId="1036790048" sldId="2147483648"/>
            <pc:sldLayoutMk cId="1592605968" sldId="2147483656"/>
          </pc:sldLayoutMkLst>
          <pc:spChg chg="mod">
            <ac:chgData name="Nguyen Son" userId="4bd8e059b5ea31f0" providerId="LiveId" clId="{0BFFA84A-F8C9-4BA3-A1B4-43398877FC47}" dt="2025-01-16T14:55:09.734" v="3"/>
            <ac:spMkLst>
              <pc:docMk/>
              <pc:sldMasterMk cId="1036790048" sldId="2147483648"/>
              <pc:sldLayoutMk cId="1592605968" sldId="2147483656"/>
              <ac:spMk id="2" creationId="{BC6DF328-5980-B728-7D82-2662CAC36051}"/>
            </ac:spMkLst>
          </pc:spChg>
          <pc:spChg chg="mod">
            <ac:chgData name="Nguyen Son" userId="4bd8e059b5ea31f0" providerId="LiveId" clId="{0BFFA84A-F8C9-4BA3-A1B4-43398877FC47}" dt="2025-01-16T14:55:09.734" v="3"/>
            <ac:spMkLst>
              <pc:docMk/>
              <pc:sldMasterMk cId="1036790048" sldId="2147483648"/>
              <pc:sldLayoutMk cId="1592605968" sldId="2147483656"/>
              <ac:spMk id="3" creationId="{C057E088-2544-4202-9206-83157D43CA38}"/>
            </ac:spMkLst>
          </pc:spChg>
          <pc:spChg chg="mod">
            <ac:chgData name="Nguyen Son" userId="4bd8e059b5ea31f0" providerId="LiveId" clId="{0BFFA84A-F8C9-4BA3-A1B4-43398877FC47}" dt="2025-01-16T14:55:09.734" v="3"/>
            <ac:spMkLst>
              <pc:docMk/>
              <pc:sldMasterMk cId="1036790048" sldId="2147483648"/>
              <pc:sldLayoutMk cId="1592605968" sldId="2147483656"/>
              <ac:spMk id="4" creationId="{97F5132E-0182-B29C-5509-6D9424288F87}"/>
            </ac:spMkLst>
          </pc:spChg>
        </pc:sldLayoutChg>
        <pc:sldLayoutChg chg="modSp">
          <pc:chgData name="Nguyen Son" userId="4bd8e059b5ea31f0" providerId="LiveId" clId="{0BFFA84A-F8C9-4BA3-A1B4-43398877FC47}" dt="2025-01-16T14:55:09.734" v="3"/>
          <pc:sldLayoutMkLst>
            <pc:docMk/>
            <pc:sldMasterMk cId="1036790048" sldId="2147483648"/>
            <pc:sldLayoutMk cId="4169510777" sldId="2147483657"/>
          </pc:sldLayoutMkLst>
          <pc:spChg chg="mod">
            <ac:chgData name="Nguyen Son" userId="4bd8e059b5ea31f0" providerId="LiveId" clId="{0BFFA84A-F8C9-4BA3-A1B4-43398877FC47}" dt="2025-01-16T14:55:09.734" v="3"/>
            <ac:spMkLst>
              <pc:docMk/>
              <pc:sldMasterMk cId="1036790048" sldId="2147483648"/>
              <pc:sldLayoutMk cId="4169510777" sldId="2147483657"/>
              <ac:spMk id="2" creationId="{BE2025C5-3D57-B5F5-DEE4-CF6584EC3CDF}"/>
            </ac:spMkLst>
          </pc:spChg>
          <pc:spChg chg="mod">
            <ac:chgData name="Nguyen Son" userId="4bd8e059b5ea31f0" providerId="LiveId" clId="{0BFFA84A-F8C9-4BA3-A1B4-43398877FC47}" dt="2025-01-16T14:55:09.734" v="3"/>
            <ac:spMkLst>
              <pc:docMk/>
              <pc:sldMasterMk cId="1036790048" sldId="2147483648"/>
              <pc:sldLayoutMk cId="4169510777" sldId="2147483657"/>
              <ac:spMk id="3" creationId="{EADFB3B5-1E7E-9504-F1F2-B112258DF979}"/>
            </ac:spMkLst>
          </pc:spChg>
          <pc:spChg chg="mod">
            <ac:chgData name="Nguyen Son" userId="4bd8e059b5ea31f0" providerId="LiveId" clId="{0BFFA84A-F8C9-4BA3-A1B4-43398877FC47}" dt="2025-01-16T14:55:09.734" v="3"/>
            <ac:spMkLst>
              <pc:docMk/>
              <pc:sldMasterMk cId="1036790048" sldId="2147483648"/>
              <pc:sldLayoutMk cId="4169510777" sldId="2147483657"/>
              <ac:spMk id="4" creationId="{7DB4B4ED-1236-06FF-CF85-6349990447BA}"/>
            </ac:spMkLst>
          </pc:spChg>
        </pc:sldLayoutChg>
        <pc:sldLayoutChg chg="modSp">
          <pc:chgData name="Nguyen Son" userId="4bd8e059b5ea31f0" providerId="LiveId" clId="{0BFFA84A-F8C9-4BA3-A1B4-43398877FC47}" dt="2025-01-16T14:55:09.734" v="3"/>
          <pc:sldLayoutMkLst>
            <pc:docMk/>
            <pc:sldMasterMk cId="1036790048" sldId="2147483648"/>
            <pc:sldLayoutMk cId="1704233205" sldId="2147483659"/>
          </pc:sldLayoutMkLst>
          <pc:spChg chg="mod">
            <ac:chgData name="Nguyen Son" userId="4bd8e059b5ea31f0" providerId="LiveId" clId="{0BFFA84A-F8C9-4BA3-A1B4-43398877FC47}" dt="2025-01-16T14:55:09.734" v="3"/>
            <ac:spMkLst>
              <pc:docMk/>
              <pc:sldMasterMk cId="1036790048" sldId="2147483648"/>
              <pc:sldLayoutMk cId="1704233205" sldId="2147483659"/>
              <ac:spMk id="2" creationId="{EAFF107A-4722-F9A5-C702-A3A15225C3AB}"/>
            </ac:spMkLst>
          </pc:spChg>
          <pc:spChg chg="mod">
            <ac:chgData name="Nguyen Son" userId="4bd8e059b5ea31f0" providerId="LiveId" clId="{0BFFA84A-F8C9-4BA3-A1B4-43398877FC47}" dt="2025-01-16T14:55:09.734" v="3"/>
            <ac:spMkLst>
              <pc:docMk/>
              <pc:sldMasterMk cId="1036790048" sldId="2147483648"/>
              <pc:sldLayoutMk cId="1704233205" sldId="2147483659"/>
              <ac:spMk id="3" creationId="{5D25A3E4-6617-13B4-5CD4-84F0CCD31C47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660416"/>
            <a:ext cx="10363200" cy="5659496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538164"/>
            <a:ext cx="9144000" cy="3924769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24BBE-8379-4F5D-8FA8-154E35153453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77BB9-C149-4993-B4BD-9E6372761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402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24BBE-8379-4F5D-8FA8-154E35153453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77BB9-C149-4993-B4BD-9E6372761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07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052716"/>
            <a:ext cx="10515600" cy="6762043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0878731"/>
            <a:ext cx="10515600" cy="355599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82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24BBE-8379-4F5D-8FA8-154E35153453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77BB9-C149-4993-B4BD-9E6372761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8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4327407"/>
            <a:ext cx="5181600" cy="103142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4327407"/>
            <a:ext cx="5181600" cy="103142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24BBE-8379-4F5D-8FA8-154E35153453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77BB9-C149-4993-B4BD-9E6372761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886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65485"/>
            <a:ext cx="10515600" cy="31420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3984979"/>
            <a:ext cx="5157787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5937956"/>
            <a:ext cx="5157787" cy="87338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3984979"/>
            <a:ext cx="5183188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5937956"/>
            <a:ext cx="5183188" cy="87338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24BBE-8379-4F5D-8FA8-154E35153453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77BB9-C149-4993-B4BD-9E6372761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030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24BBE-8379-4F5D-8FA8-154E35153453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77BB9-C149-4993-B4BD-9E6372761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905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24BBE-8379-4F5D-8FA8-154E35153453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77BB9-C149-4993-B4BD-9E6372761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982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2340567"/>
            <a:ext cx="6172200" cy="11552296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24BBE-8379-4F5D-8FA8-154E35153453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77BB9-C149-4993-B4BD-9E6372761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203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2340567"/>
            <a:ext cx="6172200" cy="11552296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24BBE-8379-4F5D-8FA8-154E35153453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77BB9-C149-4993-B4BD-9E6372761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467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24BBE-8379-4F5D-8FA8-154E35153453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77BB9-C149-4993-B4BD-9E6372761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423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865481"/>
            <a:ext cx="2628900" cy="1377620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865481"/>
            <a:ext cx="7734300" cy="1377620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24BBE-8379-4F5D-8FA8-154E35153453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77BB9-C149-4993-B4BD-9E6372761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434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024BBE-8379-4F5D-8FA8-154E35153453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5066908"/>
            <a:ext cx="41148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577BB9-C149-4993-B4BD-9E6372761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974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jpeg"/><Relationship Id="rId5" Type="http://schemas.openxmlformats.org/officeDocument/2006/relationships/image" Target="../media/image43.png"/><Relationship Id="rId4" Type="http://schemas.openxmlformats.org/officeDocument/2006/relationships/image" Target="../media/image4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7" Type="http://schemas.openxmlformats.org/officeDocument/2006/relationships/image" Target="../media/image5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3BD5FF-72F8-583C-FAA0-1FE7E551AC8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72"/>
          <a:stretch/>
        </p:blipFill>
        <p:spPr>
          <a:xfrm>
            <a:off x="0" y="0"/>
            <a:ext cx="12192000" cy="162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910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2EA46C-8409-7856-BA9B-E94641ED62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F295B91-04EB-72AD-7B07-33ADE47A3708}"/>
              </a:ext>
            </a:extLst>
          </p:cNvPr>
          <p:cNvSpPr/>
          <p:nvPr/>
        </p:nvSpPr>
        <p:spPr>
          <a:xfrm>
            <a:off x="4267200" y="487680"/>
            <a:ext cx="6494585" cy="7784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TRAINING</a:t>
            </a:r>
          </a:p>
        </p:txBody>
      </p:sp>
      <p:pic>
        <p:nvPicPr>
          <p:cNvPr id="5" name="Picture 4" descr="Graphical user interface, timeline&#10;&#10;Description automatically generated">
            <a:extLst>
              <a:ext uri="{FF2B5EF4-FFF2-40B4-BE49-F238E27FC236}">
                <a16:creationId xmlns:a16="http://schemas.microsoft.com/office/drawing/2014/main" id="{CE4E3C77-0F2C-95A6-9F82-CCC830F45C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81"/>
          <a:stretch/>
        </p:blipFill>
        <p:spPr>
          <a:xfrm>
            <a:off x="0" y="14789834"/>
            <a:ext cx="12191999" cy="1466166"/>
          </a:xfrm>
          <a:prstGeom prst="rect">
            <a:avLst/>
          </a:prstGeom>
        </p:spPr>
      </p:pic>
      <p:pic>
        <p:nvPicPr>
          <p:cNvPr id="6" name="Picture 5" descr="Graphical user interface, timeline&#10;&#10;Description automatically generated">
            <a:extLst>
              <a:ext uri="{FF2B5EF4-FFF2-40B4-BE49-F238E27FC236}">
                <a16:creationId xmlns:a16="http://schemas.microsoft.com/office/drawing/2014/main" id="{0AD556E5-E48C-B87B-8E87-8270613CC6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1" r="71549" b="90981"/>
          <a:stretch/>
        </p:blipFill>
        <p:spPr>
          <a:xfrm>
            <a:off x="349955" y="0"/>
            <a:ext cx="2977661" cy="1466166"/>
          </a:xfrm>
          <a:prstGeom prst="rect">
            <a:avLst/>
          </a:prstGeom>
        </p:spPr>
      </p:pic>
      <p:sp>
        <p:nvSpPr>
          <p:cNvPr id="7" name="Flowchart: Delay 6">
            <a:extLst>
              <a:ext uri="{FF2B5EF4-FFF2-40B4-BE49-F238E27FC236}">
                <a16:creationId xmlns:a16="http://schemas.microsoft.com/office/drawing/2014/main" id="{4D46E7F6-881D-C489-6393-2967E20F1732}"/>
              </a:ext>
            </a:extLst>
          </p:cNvPr>
          <p:cNvSpPr/>
          <p:nvPr/>
        </p:nvSpPr>
        <p:spPr>
          <a:xfrm>
            <a:off x="0" y="15300844"/>
            <a:ext cx="1379756" cy="792596"/>
          </a:xfrm>
          <a:prstGeom prst="flowChartDelay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BCD7720-8FB8-D45F-09B6-A06BE46DE681}"/>
              </a:ext>
            </a:extLst>
          </p:cNvPr>
          <p:cNvSpPr/>
          <p:nvPr/>
        </p:nvSpPr>
        <p:spPr>
          <a:xfrm>
            <a:off x="927257" y="4957454"/>
            <a:ext cx="2563303" cy="6270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Kiến</a:t>
            </a:r>
            <a:r>
              <a:rPr lang="en-US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thức</a:t>
            </a:r>
            <a:r>
              <a:rPr lang="en-US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về</a:t>
            </a:r>
            <a:r>
              <a:rPr lang="en-US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hệ</a:t>
            </a:r>
            <a:r>
              <a:rPr lang="en-US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thống</a:t>
            </a:r>
            <a:r>
              <a:rPr lang="en-US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khí</a:t>
            </a:r>
            <a:r>
              <a:rPr lang="en-US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nén</a:t>
            </a:r>
            <a:endParaRPr lang="en-US" sz="20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224" name="Picture 8" descr="Đào tạo kỹ năng số như thế nào?">
            <a:extLst>
              <a:ext uri="{FF2B5EF4-FFF2-40B4-BE49-F238E27FC236}">
                <a16:creationId xmlns:a16="http://schemas.microsoft.com/office/drawing/2014/main" id="{0F85E12F-C8AB-0E5D-DBB1-166EF1E78D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3298" y="9653808"/>
            <a:ext cx="2120503" cy="1855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Hexagon 7">
            <a:extLst>
              <a:ext uri="{FF2B5EF4-FFF2-40B4-BE49-F238E27FC236}">
                <a16:creationId xmlns:a16="http://schemas.microsoft.com/office/drawing/2014/main" id="{DC7E91CF-1AF2-0344-49F2-12D6460298D8}"/>
              </a:ext>
            </a:extLst>
          </p:cNvPr>
          <p:cNvSpPr/>
          <p:nvPr/>
        </p:nvSpPr>
        <p:spPr>
          <a:xfrm>
            <a:off x="4956911" y="7109042"/>
            <a:ext cx="2438402" cy="2034959"/>
          </a:xfrm>
          <a:prstGeom prst="hexagon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60F539A-40CE-BA5A-F3C5-D687A303D563}"/>
              </a:ext>
            </a:extLst>
          </p:cNvPr>
          <p:cNvSpPr/>
          <p:nvPr/>
        </p:nvSpPr>
        <p:spPr>
          <a:xfrm>
            <a:off x="4900463" y="7537288"/>
            <a:ext cx="2535190" cy="11784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Technical Training</a:t>
            </a:r>
            <a:endParaRPr lang="en-US" sz="3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Hexagon 12">
            <a:extLst>
              <a:ext uri="{FF2B5EF4-FFF2-40B4-BE49-F238E27FC236}">
                <a16:creationId xmlns:a16="http://schemas.microsoft.com/office/drawing/2014/main" id="{1200480D-F440-AC19-E1D9-CBB08F7134CD}"/>
              </a:ext>
            </a:extLst>
          </p:cNvPr>
          <p:cNvSpPr/>
          <p:nvPr/>
        </p:nvSpPr>
        <p:spPr>
          <a:xfrm>
            <a:off x="8041190" y="2477324"/>
            <a:ext cx="4116584" cy="3165231"/>
          </a:xfrm>
          <a:prstGeom prst="hexagon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Hexagon 25">
            <a:extLst>
              <a:ext uri="{FF2B5EF4-FFF2-40B4-BE49-F238E27FC236}">
                <a16:creationId xmlns:a16="http://schemas.microsoft.com/office/drawing/2014/main" id="{46DC28E8-F9C2-D5FC-CC1B-D92F73DA411E}"/>
              </a:ext>
            </a:extLst>
          </p:cNvPr>
          <p:cNvSpPr/>
          <p:nvPr/>
        </p:nvSpPr>
        <p:spPr>
          <a:xfrm>
            <a:off x="150616" y="6545383"/>
            <a:ext cx="4116584" cy="3165231"/>
          </a:xfrm>
          <a:prstGeom prst="hexagon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Hexagon 26">
            <a:extLst>
              <a:ext uri="{FF2B5EF4-FFF2-40B4-BE49-F238E27FC236}">
                <a16:creationId xmlns:a16="http://schemas.microsoft.com/office/drawing/2014/main" id="{7005342A-9B18-4F5A-68B7-877A1543EA70}"/>
              </a:ext>
            </a:extLst>
          </p:cNvPr>
          <p:cNvSpPr/>
          <p:nvPr/>
        </p:nvSpPr>
        <p:spPr>
          <a:xfrm>
            <a:off x="8049566" y="6545382"/>
            <a:ext cx="4116584" cy="3165231"/>
          </a:xfrm>
          <a:prstGeom prst="hexagon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Hexagon 27">
            <a:extLst>
              <a:ext uri="{FF2B5EF4-FFF2-40B4-BE49-F238E27FC236}">
                <a16:creationId xmlns:a16="http://schemas.microsoft.com/office/drawing/2014/main" id="{0554D3E8-D6B9-8244-F85E-A2FB9A455A95}"/>
              </a:ext>
            </a:extLst>
          </p:cNvPr>
          <p:cNvSpPr/>
          <p:nvPr/>
        </p:nvSpPr>
        <p:spPr>
          <a:xfrm>
            <a:off x="110276" y="10772574"/>
            <a:ext cx="4116584" cy="3165231"/>
          </a:xfrm>
          <a:prstGeom prst="hexagon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Hexagon 28">
            <a:extLst>
              <a:ext uri="{FF2B5EF4-FFF2-40B4-BE49-F238E27FC236}">
                <a16:creationId xmlns:a16="http://schemas.microsoft.com/office/drawing/2014/main" id="{15488B5D-DDF1-1C9B-7258-92137BE8FECC}"/>
              </a:ext>
            </a:extLst>
          </p:cNvPr>
          <p:cNvSpPr/>
          <p:nvPr/>
        </p:nvSpPr>
        <p:spPr>
          <a:xfrm>
            <a:off x="8009226" y="10772573"/>
            <a:ext cx="4116584" cy="3165231"/>
          </a:xfrm>
          <a:prstGeom prst="hexagon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0704045-9198-4029-D174-CCA9742FD454}"/>
              </a:ext>
            </a:extLst>
          </p:cNvPr>
          <p:cNvCxnSpPr>
            <a:cxnSpLocks/>
            <a:stCxn id="8" idx="4"/>
            <a:endCxn id="10" idx="0"/>
          </p:cNvCxnSpPr>
          <p:nvPr/>
        </p:nvCxnSpPr>
        <p:spPr>
          <a:xfrm flipH="1" flipV="1">
            <a:off x="4267200" y="4066162"/>
            <a:ext cx="1198451" cy="3042880"/>
          </a:xfrm>
          <a:prstGeom prst="line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1D6D82DE-275D-8DFC-3893-4E10579B3C93}"/>
              </a:ext>
            </a:extLst>
          </p:cNvPr>
          <p:cNvCxnSpPr>
            <a:cxnSpLocks/>
            <a:stCxn id="8" idx="5"/>
            <a:endCxn id="13" idx="3"/>
          </p:cNvCxnSpPr>
          <p:nvPr/>
        </p:nvCxnSpPr>
        <p:spPr>
          <a:xfrm flipV="1">
            <a:off x="6886573" y="4059940"/>
            <a:ext cx="1154617" cy="3049102"/>
          </a:xfrm>
          <a:prstGeom prst="line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CF50405-7E2B-D8A2-3835-37969375D021}"/>
              </a:ext>
            </a:extLst>
          </p:cNvPr>
          <p:cNvCxnSpPr>
            <a:cxnSpLocks/>
            <a:stCxn id="8" idx="0"/>
            <a:endCxn id="27" idx="3"/>
          </p:cNvCxnSpPr>
          <p:nvPr/>
        </p:nvCxnSpPr>
        <p:spPr>
          <a:xfrm>
            <a:off x="7395313" y="8126522"/>
            <a:ext cx="654253" cy="1476"/>
          </a:xfrm>
          <a:prstGeom prst="line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3969A7CA-90A0-7CE4-7612-4A050E4D220C}"/>
              </a:ext>
            </a:extLst>
          </p:cNvPr>
          <p:cNvCxnSpPr>
            <a:cxnSpLocks/>
            <a:stCxn id="26" idx="0"/>
            <a:endCxn id="8" idx="3"/>
          </p:cNvCxnSpPr>
          <p:nvPr/>
        </p:nvCxnSpPr>
        <p:spPr>
          <a:xfrm flipV="1">
            <a:off x="4267200" y="8126522"/>
            <a:ext cx="689711" cy="1477"/>
          </a:xfrm>
          <a:prstGeom prst="line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54AECF6A-43E7-6F71-4D81-5AFB3D3E8EDB}"/>
              </a:ext>
            </a:extLst>
          </p:cNvPr>
          <p:cNvCxnSpPr>
            <a:cxnSpLocks/>
            <a:stCxn id="28" idx="0"/>
            <a:endCxn id="8" idx="2"/>
          </p:cNvCxnSpPr>
          <p:nvPr/>
        </p:nvCxnSpPr>
        <p:spPr>
          <a:xfrm flipV="1">
            <a:off x="4226860" y="9144001"/>
            <a:ext cx="1238791" cy="3211189"/>
          </a:xfrm>
          <a:prstGeom prst="line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42305AFA-79F1-7070-A428-EF010D664F60}"/>
              </a:ext>
            </a:extLst>
          </p:cNvPr>
          <p:cNvCxnSpPr>
            <a:cxnSpLocks/>
            <a:stCxn id="29" idx="3"/>
            <a:endCxn id="8" idx="1"/>
          </p:cNvCxnSpPr>
          <p:nvPr/>
        </p:nvCxnSpPr>
        <p:spPr>
          <a:xfrm flipH="1" flipV="1">
            <a:off x="6886573" y="9144001"/>
            <a:ext cx="1122653" cy="3211188"/>
          </a:xfrm>
          <a:prstGeom prst="line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4AB9BC50-F2DC-187A-D045-BD841F9943C0}"/>
              </a:ext>
            </a:extLst>
          </p:cNvPr>
          <p:cNvSpPr/>
          <p:nvPr/>
        </p:nvSpPr>
        <p:spPr>
          <a:xfrm>
            <a:off x="8900187" y="4957453"/>
            <a:ext cx="2563303" cy="6270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Kiến</a:t>
            </a:r>
            <a:r>
              <a:rPr lang="en-US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thức</a:t>
            </a:r>
            <a:r>
              <a:rPr lang="en-US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về</a:t>
            </a:r>
            <a:r>
              <a:rPr lang="en-US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hệ</a:t>
            </a:r>
            <a:r>
              <a:rPr lang="en-US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thống</a:t>
            </a:r>
            <a:r>
              <a:rPr lang="en-US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thuỷ</a:t>
            </a:r>
            <a:r>
              <a:rPr lang="en-US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lực</a:t>
            </a:r>
            <a:endParaRPr lang="en-US" sz="20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47FAE02-3B28-1154-A700-785F40AD7140}"/>
              </a:ext>
            </a:extLst>
          </p:cNvPr>
          <p:cNvSpPr/>
          <p:nvPr/>
        </p:nvSpPr>
        <p:spPr>
          <a:xfrm>
            <a:off x="886916" y="9076299"/>
            <a:ext cx="2563303" cy="6270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Lập</a:t>
            </a:r>
            <a:r>
              <a:rPr lang="en-US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trình</a:t>
            </a:r>
            <a:r>
              <a:rPr lang="en-US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PLC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8581E54-B2E3-397A-93C7-23C523E174EF}"/>
              </a:ext>
            </a:extLst>
          </p:cNvPr>
          <p:cNvSpPr/>
          <p:nvPr/>
        </p:nvSpPr>
        <p:spPr>
          <a:xfrm>
            <a:off x="8826206" y="9026771"/>
            <a:ext cx="2563303" cy="6270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Dầu</a:t>
            </a:r>
            <a:r>
              <a:rPr lang="en-US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mỡ</a:t>
            </a:r>
            <a:r>
              <a:rPr lang="en-US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bôi</a:t>
            </a:r>
            <a:r>
              <a:rPr lang="en-US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tr</a:t>
            </a:r>
            <a:r>
              <a:rPr lang="vi-VN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ơ</a:t>
            </a:r>
            <a:r>
              <a:rPr lang="en-US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 </a:t>
            </a:r>
            <a:r>
              <a:rPr lang="en-US" sz="20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trong</a:t>
            </a:r>
            <a:r>
              <a:rPr lang="en-US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công</a:t>
            </a:r>
            <a:r>
              <a:rPr lang="en-US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nghiệp</a:t>
            </a:r>
            <a:endParaRPr lang="en-US" sz="20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DBE6F462-21DD-1B93-004E-C76AAC08EF87}"/>
              </a:ext>
            </a:extLst>
          </p:cNvPr>
          <p:cNvSpPr/>
          <p:nvPr/>
        </p:nvSpPr>
        <p:spPr>
          <a:xfrm>
            <a:off x="836534" y="13258993"/>
            <a:ext cx="2563303" cy="6270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Hệ</a:t>
            </a:r>
            <a:r>
              <a:rPr lang="en-US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thống</a:t>
            </a:r>
            <a:r>
              <a:rPr lang="en-US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TPM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CD665CE-872B-D84F-4E34-579D1C74E62E}"/>
              </a:ext>
            </a:extLst>
          </p:cNvPr>
          <p:cNvSpPr/>
          <p:nvPr/>
        </p:nvSpPr>
        <p:spPr>
          <a:xfrm>
            <a:off x="8826206" y="13310767"/>
            <a:ext cx="2563303" cy="6270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Hệ</a:t>
            </a:r>
            <a:r>
              <a:rPr lang="en-US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thống</a:t>
            </a:r>
            <a:r>
              <a:rPr lang="en-US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5S</a:t>
            </a:r>
          </a:p>
        </p:txBody>
      </p:sp>
      <p:pic>
        <p:nvPicPr>
          <p:cNvPr id="55" name="Picture 2" descr="Hệ Thống Khí Nén Là Gì? Cấu Tạo Hệ Thống Khí Nén Cơ Bản">
            <a:extLst>
              <a:ext uri="{FF2B5EF4-FFF2-40B4-BE49-F238E27FC236}">
                <a16:creationId xmlns:a16="http://schemas.microsoft.com/office/drawing/2014/main" id="{42F63488-6876-AB0C-DA46-829D7C3B53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2" t="3669" b="12492"/>
          <a:stretch/>
        </p:blipFill>
        <p:spPr bwMode="auto">
          <a:xfrm>
            <a:off x="720783" y="2909303"/>
            <a:ext cx="3018721" cy="2029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Hexagon 9">
            <a:extLst>
              <a:ext uri="{FF2B5EF4-FFF2-40B4-BE49-F238E27FC236}">
                <a16:creationId xmlns:a16="http://schemas.microsoft.com/office/drawing/2014/main" id="{3EDD7AF6-03B9-C267-25EB-41879B5E8B3A}"/>
              </a:ext>
            </a:extLst>
          </p:cNvPr>
          <p:cNvSpPr/>
          <p:nvPr/>
        </p:nvSpPr>
        <p:spPr>
          <a:xfrm>
            <a:off x="150616" y="2483546"/>
            <a:ext cx="4116584" cy="3165231"/>
          </a:xfrm>
          <a:prstGeom prst="hexagon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6" name="Picture 4" descr="Bảo dưỡng, bảo trì, sửa chữa hệ thống thủy lực - Thiết Bị H3">
            <a:extLst>
              <a:ext uri="{FF2B5EF4-FFF2-40B4-BE49-F238E27FC236}">
                <a16:creationId xmlns:a16="http://schemas.microsoft.com/office/drawing/2014/main" id="{51144D89-6CD8-61A8-4740-AEC8B658AC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2623" y="2795192"/>
            <a:ext cx="2733717" cy="2140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560C468F-2264-1B73-1045-25E8A27F67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368" y="6736390"/>
            <a:ext cx="2380835" cy="2380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Mỡ bôi trơn công nghiệp là gì? Thành phần, tác dụng và chi tiết giá (2020)">
            <a:extLst>
              <a:ext uri="{FF2B5EF4-FFF2-40B4-BE49-F238E27FC236}">
                <a16:creationId xmlns:a16="http://schemas.microsoft.com/office/drawing/2014/main" id="{C407EC4D-4951-3677-1CEC-6BD12E791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7183" y="6776401"/>
            <a:ext cx="2658953" cy="2134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Khóa Đào tạo TPM (Total Productive Maintenance) - duy trì hiệu suất tổng  thể thiết bị cho đội ngũ kỹ sư Công ty TNHH Điện Stanley Việt Nam (JAPAN) - Đào  tạo">
            <a:extLst>
              <a:ext uri="{FF2B5EF4-FFF2-40B4-BE49-F238E27FC236}">
                <a16:creationId xmlns:a16="http://schemas.microsoft.com/office/drawing/2014/main" id="{4700C502-7196-A0AC-DEE5-628EE7E572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933" y="11328065"/>
            <a:ext cx="2847499" cy="1745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Tóm lược nội dung của phương pháp 5S">
            <a:extLst>
              <a:ext uri="{FF2B5EF4-FFF2-40B4-BE49-F238E27FC236}">
                <a16:creationId xmlns:a16="http://schemas.microsoft.com/office/drawing/2014/main" id="{CAD6C191-7AB6-9700-F4A3-3FF0327F25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7057" y="11404966"/>
            <a:ext cx="3233879" cy="1687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A0B14EB5-3290-11A4-0588-D97400335351}"/>
              </a:ext>
            </a:extLst>
          </p:cNvPr>
          <p:cNvSpPr/>
          <p:nvPr/>
        </p:nvSpPr>
        <p:spPr>
          <a:xfrm>
            <a:off x="4212971" y="12102490"/>
            <a:ext cx="3845003" cy="1699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32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Đào</a:t>
            </a:r>
            <a:r>
              <a:rPr lang="en-US" sz="3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tạo</a:t>
            </a:r>
            <a:r>
              <a:rPr lang="en-US" sz="3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các</a:t>
            </a:r>
            <a:r>
              <a:rPr lang="en-US" sz="3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khoá</a:t>
            </a:r>
            <a:r>
              <a:rPr lang="en-US" sz="3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học</a:t>
            </a:r>
            <a:r>
              <a:rPr lang="en-US" sz="3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theo</a:t>
            </a:r>
            <a:r>
              <a:rPr lang="en-US" sz="3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yêu</a:t>
            </a:r>
            <a:r>
              <a:rPr lang="en-US" sz="3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cầu</a:t>
            </a:r>
            <a:r>
              <a:rPr lang="en-US" sz="3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của</a:t>
            </a:r>
            <a:r>
              <a:rPr lang="en-US" sz="3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khách</a:t>
            </a:r>
            <a:r>
              <a:rPr lang="en-US" sz="3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hàng</a:t>
            </a:r>
            <a:endParaRPr lang="en-US" sz="3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Hexagon 11">
            <a:extLst>
              <a:ext uri="{FF2B5EF4-FFF2-40B4-BE49-F238E27FC236}">
                <a16:creationId xmlns:a16="http://schemas.microsoft.com/office/drawing/2014/main" id="{9554403D-3EFB-EAF0-6D1F-DC0C3B9C62E5}"/>
              </a:ext>
            </a:extLst>
          </p:cNvPr>
          <p:cNvSpPr/>
          <p:nvPr/>
        </p:nvSpPr>
        <p:spPr>
          <a:xfrm>
            <a:off x="4476536" y="1914734"/>
            <a:ext cx="3345919" cy="2270850"/>
          </a:xfrm>
          <a:prstGeom prst="hexagon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39A9E51-7875-B9E2-CF0A-CEE9D34516C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53560" y="2023415"/>
            <a:ext cx="2207110" cy="1466166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0C033DD-FF87-C018-23D0-2C5141FFA1F4}"/>
              </a:ext>
            </a:extLst>
          </p:cNvPr>
          <p:cNvSpPr/>
          <p:nvPr/>
        </p:nvSpPr>
        <p:spPr>
          <a:xfrm>
            <a:off x="5326198" y="3556641"/>
            <a:ext cx="1635560" cy="6270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Teaching </a:t>
            </a:r>
            <a:r>
              <a:rPr lang="en-US" sz="20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cho</a:t>
            </a:r>
            <a:r>
              <a:rPr lang="en-US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Robot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6B80C43-0DA5-A235-19C7-892AB1E0FD95}"/>
              </a:ext>
            </a:extLst>
          </p:cNvPr>
          <p:cNvCxnSpPr>
            <a:cxnSpLocks/>
            <a:endCxn id="16" idx="2"/>
          </p:cNvCxnSpPr>
          <p:nvPr/>
        </p:nvCxnSpPr>
        <p:spPr>
          <a:xfrm flipH="1" flipV="1">
            <a:off x="6143978" y="4183678"/>
            <a:ext cx="24080" cy="2919569"/>
          </a:xfrm>
          <a:prstGeom prst="line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1370267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774E9-D8D8-0B60-1CEB-0790B75CF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5A0E9A6-09EF-5A35-ECCF-2103B869DABE}"/>
              </a:ext>
            </a:extLst>
          </p:cNvPr>
          <p:cNvSpPr/>
          <p:nvPr/>
        </p:nvSpPr>
        <p:spPr>
          <a:xfrm>
            <a:off x="4267200" y="487680"/>
            <a:ext cx="6494585" cy="7784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EQUIPMENT/ MACHINES</a:t>
            </a:r>
          </a:p>
        </p:txBody>
      </p:sp>
      <p:pic>
        <p:nvPicPr>
          <p:cNvPr id="5" name="Picture 4" descr="Graphical user interface, timeline&#10;&#10;Description automatically generated">
            <a:extLst>
              <a:ext uri="{FF2B5EF4-FFF2-40B4-BE49-F238E27FC236}">
                <a16:creationId xmlns:a16="http://schemas.microsoft.com/office/drawing/2014/main" id="{0850A212-7833-E3C2-9A61-07FCC048E1E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81"/>
          <a:stretch/>
        </p:blipFill>
        <p:spPr>
          <a:xfrm>
            <a:off x="0" y="14789834"/>
            <a:ext cx="12191999" cy="1466166"/>
          </a:xfrm>
          <a:prstGeom prst="rect">
            <a:avLst/>
          </a:prstGeom>
        </p:spPr>
      </p:pic>
      <p:pic>
        <p:nvPicPr>
          <p:cNvPr id="6" name="Picture 5" descr="Graphical user interface, timeline&#10;&#10;Description automatically generated">
            <a:extLst>
              <a:ext uri="{FF2B5EF4-FFF2-40B4-BE49-F238E27FC236}">
                <a16:creationId xmlns:a16="http://schemas.microsoft.com/office/drawing/2014/main" id="{CA039C55-8E1C-8993-603F-ED565EC15C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1" r="71549" b="90981"/>
          <a:stretch/>
        </p:blipFill>
        <p:spPr>
          <a:xfrm>
            <a:off x="349955" y="0"/>
            <a:ext cx="2977661" cy="146616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05616A6-CC0B-A19E-7676-EE649FF1A24D}"/>
              </a:ext>
            </a:extLst>
          </p:cNvPr>
          <p:cNvSpPr/>
          <p:nvPr/>
        </p:nvSpPr>
        <p:spPr>
          <a:xfrm>
            <a:off x="749145" y="6928218"/>
            <a:ext cx="5156941" cy="628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Máy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gia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công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CNC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59B6D06-067A-EBCB-5D55-D0DB852D54FD}"/>
              </a:ext>
            </a:extLst>
          </p:cNvPr>
          <p:cNvSpPr/>
          <p:nvPr/>
        </p:nvSpPr>
        <p:spPr>
          <a:xfrm>
            <a:off x="6771663" y="2429289"/>
            <a:ext cx="5070381" cy="47287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Wingdings 2" panose="05020102010507070707" pitchFamily="18" charset="2"/>
              <a:buChar char="ì"/>
            </a:pPr>
            <a:r>
              <a:rPr lang="en-US" sz="3600" b="1" u="sng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Đảm</a:t>
            </a:r>
            <a:r>
              <a:rPr lang="en-US" sz="3600" b="1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b="1" u="sng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nhiệm</a:t>
            </a:r>
            <a:r>
              <a:rPr lang="en-US" sz="3600" b="1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marL="571500" indent="-571500">
              <a:buFont typeface="Wingdings 2" panose="05020102010507070707" pitchFamily="18" charset="2"/>
              <a:buChar char="ì"/>
            </a:pPr>
            <a:endParaRPr lang="en-US" sz="3600" b="1" u="sng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 Gia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công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tự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động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theo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ch</a:t>
            </a:r>
            <a:r>
              <a:rPr lang="vi-VN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ươ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ng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trình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 Cung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cấp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,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lắp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đặt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và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thiết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lập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các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ch</a:t>
            </a:r>
            <a:r>
              <a:rPr lang="vi-VN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ươ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ng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trình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gia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công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CNC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theo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yêu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cầu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của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khách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hàng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.</a:t>
            </a:r>
            <a:endParaRPr lang="en-US" sz="3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9550612-A5C3-98A4-A6AA-B249DB344945}"/>
              </a:ext>
            </a:extLst>
          </p:cNvPr>
          <p:cNvSpPr/>
          <p:nvPr/>
        </p:nvSpPr>
        <p:spPr>
          <a:xfrm>
            <a:off x="796037" y="13433740"/>
            <a:ext cx="5156941" cy="628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Các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máy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gia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công</a:t>
            </a:r>
            <a:endParaRPr lang="en-US" sz="36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E728E0E-9049-D123-471D-DAB67DE3BD1A}"/>
              </a:ext>
            </a:extLst>
          </p:cNvPr>
          <p:cNvSpPr/>
          <p:nvPr/>
        </p:nvSpPr>
        <p:spPr>
          <a:xfrm>
            <a:off x="6771663" y="8418999"/>
            <a:ext cx="5070381" cy="53842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Wingdings 2" panose="05020102010507070707" pitchFamily="18" charset="2"/>
              <a:buChar char="ì"/>
            </a:pPr>
            <a:r>
              <a:rPr lang="en-US" sz="3600" b="1" u="sng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Đảm</a:t>
            </a:r>
            <a:r>
              <a:rPr lang="en-US" sz="3600" b="1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b="1" u="sng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nhiệm</a:t>
            </a:r>
            <a:r>
              <a:rPr lang="en-US" sz="3600" b="1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marL="571500" indent="-571500">
              <a:buFont typeface="Wingdings 2" panose="05020102010507070707" pitchFamily="18" charset="2"/>
              <a:buChar char="ì"/>
            </a:pPr>
            <a:endParaRPr lang="en-US" sz="3600" b="1" u="sng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 Cung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cấp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các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thiết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bị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gia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công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của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hãng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Amada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theo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yêu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cầu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của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khách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hàng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.</a:t>
            </a:r>
          </a:p>
          <a:p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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Khảo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sát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thực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tế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, t</a:t>
            </a:r>
            <a:r>
              <a:rPr lang="vi-VN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ư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vấn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kỹ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thuật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,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lắp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đặt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,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đào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tạo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h</a:t>
            </a:r>
            <a:r>
              <a:rPr lang="vi-VN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ướng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dẫn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sử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dụng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cho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khách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hàng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.</a:t>
            </a:r>
            <a:endParaRPr lang="en-US" sz="3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26" name="Picture 2" descr="Máy phay khoan FANUC Robodrill đời α-DiB (Bản tiêu chuẩn) - Sản phẩm - FANUC  VIETNAM">
            <a:extLst>
              <a:ext uri="{FF2B5EF4-FFF2-40B4-BE49-F238E27FC236}">
                <a16:creationId xmlns:a16="http://schemas.microsoft.com/office/drawing/2014/main" id="{CB36BA29-C6E4-707E-BC00-0CF55BCB99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9756" y="2450904"/>
            <a:ext cx="4054654" cy="4343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ưỡi Cưa Vòng Amada 400">
            <a:extLst>
              <a:ext uri="{FF2B5EF4-FFF2-40B4-BE49-F238E27FC236}">
                <a16:creationId xmlns:a16="http://schemas.microsoft.com/office/drawing/2014/main" id="{A1F8115A-2A56-81BB-3F72-3E9991EDFC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62" b="12338"/>
          <a:stretch/>
        </p:blipFill>
        <p:spPr bwMode="auto">
          <a:xfrm>
            <a:off x="866497" y="8464628"/>
            <a:ext cx="4922238" cy="378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lowchart: Delay 6">
            <a:extLst>
              <a:ext uri="{FF2B5EF4-FFF2-40B4-BE49-F238E27FC236}">
                <a16:creationId xmlns:a16="http://schemas.microsoft.com/office/drawing/2014/main" id="{09DD1FC7-B264-C1EC-9733-F48815C31B9B}"/>
              </a:ext>
            </a:extLst>
          </p:cNvPr>
          <p:cNvSpPr/>
          <p:nvPr/>
        </p:nvSpPr>
        <p:spPr>
          <a:xfrm>
            <a:off x="0" y="15300844"/>
            <a:ext cx="1379756" cy="792596"/>
          </a:xfrm>
          <a:prstGeom prst="flowChartDelay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784BCB6-EA71-5409-3D3D-D1C8E4FF59AB}"/>
              </a:ext>
            </a:extLst>
          </p:cNvPr>
          <p:cNvSpPr/>
          <p:nvPr/>
        </p:nvSpPr>
        <p:spPr>
          <a:xfrm>
            <a:off x="602725" y="2262270"/>
            <a:ext cx="5493275" cy="542806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377A254-17E1-4E87-4636-AFC8C860918D}"/>
              </a:ext>
            </a:extLst>
          </p:cNvPr>
          <p:cNvSpPr/>
          <p:nvPr/>
        </p:nvSpPr>
        <p:spPr>
          <a:xfrm>
            <a:off x="6348769" y="2262270"/>
            <a:ext cx="5493275" cy="542806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71B5A9E-8517-D85D-E46E-21E013D1BA31}"/>
              </a:ext>
            </a:extLst>
          </p:cNvPr>
          <p:cNvSpPr/>
          <p:nvPr/>
        </p:nvSpPr>
        <p:spPr>
          <a:xfrm>
            <a:off x="602725" y="8284311"/>
            <a:ext cx="5493275" cy="5973175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C1F2F49-C5A6-2547-7C4E-97C1093BE3B5}"/>
              </a:ext>
            </a:extLst>
          </p:cNvPr>
          <p:cNvSpPr/>
          <p:nvPr/>
        </p:nvSpPr>
        <p:spPr>
          <a:xfrm>
            <a:off x="6359772" y="8284311"/>
            <a:ext cx="5493275" cy="5973175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251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04B409-C37F-FE3E-F2FD-FE27E19B5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8E6873D-E628-7B19-F445-FE82A013FE90}"/>
              </a:ext>
            </a:extLst>
          </p:cNvPr>
          <p:cNvSpPr/>
          <p:nvPr/>
        </p:nvSpPr>
        <p:spPr>
          <a:xfrm>
            <a:off x="4267200" y="487680"/>
            <a:ext cx="6494585" cy="7784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EQUIPMENT/ MACHINES</a:t>
            </a:r>
          </a:p>
        </p:txBody>
      </p:sp>
      <p:pic>
        <p:nvPicPr>
          <p:cNvPr id="5" name="Picture 4" descr="Graphical user interface, timeline&#10;&#10;Description automatically generated">
            <a:extLst>
              <a:ext uri="{FF2B5EF4-FFF2-40B4-BE49-F238E27FC236}">
                <a16:creationId xmlns:a16="http://schemas.microsoft.com/office/drawing/2014/main" id="{C4F4C3FD-63FF-3CA8-9C1E-EE769130FA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81"/>
          <a:stretch/>
        </p:blipFill>
        <p:spPr>
          <a:xfrm>
            <a:off x="0" y="14789834"/>
            <a:ext cx="12191999" cy="1466166"/>
          </a:xfrm>
          <a:prstGeom prst="rect">
            <a:avLst/>
          </a:prstGeom>
        </p:spPr>
      </p:pic>
      <p:pic>
        <p:nvPicPr>
          <p:cNvPr id="6" name="Picture 5" descr="Graphical user interface, timeline&#10;&#10;Description automatically generated">
            <a:extLst>
              <a:ext uri="{FF2B5EF4-FFF2-40B4-BE49-F238E27FC236}">
                <a16:creationId xmlns:a16="http://schemas.microsoft.com/office/drawing/2014/main" id="{07254098-28C2-82F2-F7E1-F06E3E1D2C1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1" r="71549" b="90981"/>
          <a:stretch/>
        </p:blipFill>
        <p:spPr>
          <a:xfrm>
            <a:off x="349955" y="0"/>
            <a:ext cx="2977661" cy="146616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29AF5BE-E059-1498-9ECF-DE5938BF76B4}"/>
              </a:ext>
            </a:extLst>
          </p:cNvPr>
          <p:cNvSpPr/>
          <p:nvPr/>
        </p:nvSpPr>
        <p:spPr>
          <a:xfrm>
            <a:off x="689878" y="7165793"/>
            <a:ext cx="5156941" cy="628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Robot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F536887-98F3-7FF4-EA06-4E8663755E10}"/>
              </a:ext>
            </a:extLst>
          </p:cNvPr>
          <p:cNvSpPr/>
          <p:nvPr/>
        </p:nvSpPr>
        <p:spPr>
          <a:xfrm>
            <a:off x="772591" y="13433740"/>
            <a:ext cx="5156941" cy="628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Robot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hàn</a:t>
            </a:r>
            <a:endParaRPr lang="en-US" sz="36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6CA7EEE-6EF2-2613-1580-5593E141FB62}"/>
              </a:ext>
            </a:extLst>
          </p:cNvPr>
          <p:cNvSpPr/>
          <p:nvPr/>
        </p:nvSpPr>
        <p:spPr>
          <a:xfrm>
            <a:off x="6771663" y="8700351"/>
            <a:ext cx="5070381" cy="53842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Wingdings 2" panose="05020102010507070707" pitchFamily="18" charset="2"/>
              <a:buChar char="ì"/>
            </a:pPr>
            <a:r>
              <a:rPr lang="en-US" sz="3600" b="1" u="sng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Đảm</a:t>
            </a:r>
            <a:r>
              <a:rPr lang="en-US" sz="3600" b="1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b="1" u="sng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nhiệm</a:t>
            </a:r>
            <a:r>
              <a:rPr lang="en-US" sz="3600" b="1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marL="571500" indent="-571500">
              <a:buFont typeface="Wingdings 2" panose="05020102010507070707" pitchFamily="18" charset="2"/>
              <a:buChar char="ì"/>
            </a:pPr>
            <a:endParaRPr lang="en-US" sz="3600" b="1" u="sng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 Cung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cấp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các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thiết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bị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Robot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hàn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theo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yêu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cầu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của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khách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hàng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.</a:t>
            </a:r>
          </a:p>
          <a:p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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Khảo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sát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thực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tế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, t</a:t>
            </a:r>
            <a:r>
              <a:rPr lang="vi-VN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ư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vấn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kỹ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thuật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,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lắp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đặt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,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đào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tạo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h</a:t>
            </a:r>
            <a:r>
              <a:rPr lang="vi-VN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ướng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dẫn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sử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dụng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cho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khách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hàng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.</a:t>
            </a:r>
            <a:endParaRPr lang="en-US" sz="3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Flowchart: Delay 6">
            <a:extLst>
              <a:ext uri="{FF2B5EF4-FFF2-40B4-BE49-F238E27FC236}">
                <a16:creationId xmlns:a16="http://schemas.microsoft.com/office/drawing/2014/main" id="{83D375C9-C622-27A4-2475-2B22DC728A78}"/>
              </a:ext>
            </a:extLst>
          </p:cNvPr>
          <p:cNvSpPr/>
          <p:nvPr/>
        </p:nvSpPr>
        <p:spPr>
          <a:xfrm>
            <a:off x="0" y="15300844"/>
            <a:ext cx="1379756" cy="792596"/>
          </a:xfrm>
          <a:prstGeom prst="flowChartDelay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D9E6DAC-36AF-38CC-42B1-3271B8ADC7A4}"/>
              </a:ext>
            </a:extLst>
          </p:cNvPr>
          <p:cNvSpPr/>
          <p:nvPr/>
        </p:nvSpPr>
        <p:spPr>
          <a:xfrm>
            <a:off x="6834968" y="2422643"/>
            <a:ext cx="5070381" cy="53842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Wingdings 2" panose="05020102010507070707" pitchFamily="18" charset="2"/>
              <a:buChar char="ì"/>
            </a:pPr>
            <a:r>
              <a:rPr lang="en-US" sz="3600" b="1" u="sng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Đảm</a:t>
            </a:r>
            <a:r>
              <a:rPr lang="en-US" sz="3600" b="1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b="1" u="sng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nhiệm</a:t>
            </a:r>
            <a:r>
              <a:rPr lang="en-US" sz="3600" b="1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marL="571500" indent="-571500">
              <a:buFont typeface="Wingdings 2" panose="05020102010507070707" pitchFamily="18" charset="2"/>
              <a:buChar char="ì"/>
            </a:pPr>
            <a:endParaRPr lang="en-US" sz="3600" b="1" u="sng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 Cung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cấp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các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Robot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theo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yêu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cầu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của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khách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hàng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.</a:t>
            </a:r>
          </a:p>
          <a:p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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Khảo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sát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thực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tế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, t</a:t>
            </a:r>
            <a:r>
              <a:rPr lang="vi-VN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ư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vấn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kỹ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thuật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,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lắp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đặt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,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lập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trình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,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đào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tạo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h</a:t>
            </a:r>
            <a:r>
              <a:rPr lang="vi-VN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ướng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dẫn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sử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dụng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cho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khách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hàng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.</a:t>
            </a:r>
            <a:endParaRPr lang="en-US" sz="3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052" name="Picture 4" descr="ROBOT FANUC *Hogitech* No.1">
            <a:extLst>
              <a:ext uri="{FF2B5EF4-FFF2-40B4-BE49-F238E27FC236}">
                <a16:creationId xmlns:a16="http://schemas.microsoft.com/office/drawing/2014/main" id="{FCC68D98-264B-AECA-E388-474F4EF560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124" y="2250831"/>
            <a:ext cx="4184233" cy="4883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ROBOT Công Nghiệp">
            <a:extLst>
              <a:ext uri="{FF2B5EF4-FFF2-40B4-BE49-F238E27FC236}">
                <a16:creationId xmlns:a16="http://schemas.microsoft.com/office/drawing/2014/main" id="{371AB293-C325-42CD-C438-FFAC0882BC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438" y="8673516"/>
            <a:ext cx="4456987" cy="4456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9BA4C0E-4F03-65A6-FB8C-65580A10B19F}"/>
              </a:ext>
            </a:extLst>
          </p:cNvPr>
          <p:cNvSpPr/>
          <p:nvPr/>
        </p:nvSpPr>
        <p:spPr>
          <a:xfrm>
            <a:off x="602725" y="2262270"/>
            <a:ext cx="5493275" cy="583496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B0AB49-541F-D33E-84FB-B6EDF45B2FB1}"/>
              </a:ext>
            </a:extLst>
          </p:cNvPr>
          <p:cNvSpPr/>
          <p:nvPr/>
        </p:nvSpPr>
        <p:spPr>
          <a:xfrm>
            <a:off x="6348769" y="2262270"/>
            <a:ext cx="5493275" cy="583496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24BE91-CB0C-9271-4473-591D14111C24}"/>
              </a:ext>
            </a:extLst>
          </p:cNvPr>
          <p:cNvSpPr/>
          <p:nvPr/>
        </p:nvSpPr>
        <p:spPr>
          <a:xfrm>
            <a:off x="602725" y="8480864"/>
            <a:ext cx="5493275" cy="583496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9C3B5F2-05CC-E15F-7FE9-E8E5A89FC7F2}"/>
              </a:ext>
            </a:extLst>
          </p:cNvPr>
          <p:cNvSpPr/>
          <p:nvPr/>
        </p:nvSpPr>
        <p:spPr>
          <a:xfrm>
            <a:off x="6348769" y="8480864"/>
            <a:ext cx="5493275" cy="583496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987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B7B990-F2DB-318E-2041-A73C141A5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73AA631-631F-AC73-C89E-78E2BAD3DB2A}"/>
              </a:ext>
            </a:extLst>
          </p:cNvPr>
          <p:cNvSpPr/>
          <p:nvPr/>
        </p:nvSpPr>
        <p:spPr>
          <a:xfrm>
            <a:off x="4267200" y="487680"/>
            <a:ext cx="6494585" cy="7784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EQUIPMENT/ MACHINES</a:t>
            </a:r>
          </a:p>
        </p:txBody>
      </p:sp>
      <p:pic>
        <p:nvPicPr>
          <p:cNvPr id="5" name="Picture 4" descr="Graphical user interface, timeline&#10;&#10;Description automatically generated">
            <a:extLst>
              <a:ext uri="{FF2B5EF4-FFF2-40B4-BE49-F238E27FC236}">
                <a16:creationId xmlns:a16="http://schemas.microsoft.com/office/drawing/2014/main" id="{28E51B6D-F8E6-9CD3-3F0D-C3BCC87378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81"/>
          <a:stretch/>
        </p:blipFill>
        <p:spPr>
          <a:xfrm>
            <a:off x="0" y="14789834"/>
            <a:ext cx="12191999" cy="1466166"/>
          </a:xfrm>
          <a:prstGeom prst="rect">
            <a:avLst/>
          </a:prstGeom>
        </p:spPr>
      </p:pic>
      <p:pic>
        <p:nvPicPr>
          <p:cNvPr id="6" name="Picture 5" descr="Graphical user interface, timeline&#10;&#10;Description automatically generated">
            <a:extLst>
              <a:ext uri="{FF2B5EF4-FFF2-40B4-BE49-F238E27FC236}">
                <a16:creationId xmlns:a16="http://schemas.microsoft.com/office/drawing/2014/main" id="{215A3C97-6012-ED25-9DC9-77D696ECEE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1" r="71549" b="90981"/>
          <a:stretch/>
        </p:blipFill>
        <p:spPr>
          <a:xfrm>
            <a:off x="349955" y="0"/>
            <a:ext cx="2977661" cy="146616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8F1887F-616B-B74B-8C8D-AEF38A8DF6C4}"/>
              </a:ext>
            </a:extLst>
          </p:cNvPr>
          <p:cNvSpPr/>
          <p:nvPr/>
        </p:nvSpPr>
        <p:spPr>
          <a:xfrm>
            <a:off x="689878" y="7165793"/>
            <a:ext cx="5156941" cy="628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Trung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tâm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gia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công</a:t>
            </a:r>
            <a:endParaRPr lang="en-US" sz="36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6F95257-1604-436A-0F43-B417D78E2E22}"/>
              </a:ext>
            </a:extLst>
          </p:cNvPr>
          <p:cNvSpPr/>
          <p:nvPr/>
        </p:nvSpPr>
        <p:spPr>
          <a:xfrm>
            <a:off x="772591" y="13433740"/>
            <a:ext cx="5156941" cy="628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Máy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</a:t>
            </a:r>
            <a:r>
              <a:rPr lang="vi-VN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ư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vòng</a:t>
            </a:r>
            <a:endParaRPr lang="en-US" sz="36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34D2227-AAC4-FB36-5771-357A23076C90}"/>
              </a:ext>
            </a:extLst>
          </p:cNvPr>
          <p:cNvSpPr/>
          <p:nvPr/>
        </p:nvSpPr>
        <p:spPr>
          <a:xfrm>
            <a:off x="6771663" y="8700351"/>
            <a:ext cx="5070381" cy="53842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Wingdings 2" panose="05020102010507070707" pitchFamily="18" charset="2"/>
              <a:buChar char="ì"/>
            </a:pPr>
            <a:r>
              <a:rPr lang="en-US" sz="3600" b="1" u="sng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Đảm</a:t>
            </a:r>
            <a:r>
              <a:rPr lang="en-US" sz="3600" b="1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b="1" u="sng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nhiệm</a:t>
            </a:r>
            <a:r>
              <a:rPr lang="en-US" sz="3600" b="1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marL="571500" indent="-571500">
              <a:buFont typeface="Wingdings 2" panose="05020102010507070707" pitchFamily="18" charset="2"/>
              <a:buChar char="ì"/>
            </a:pPr>
            <a:endParaRPr lang="en-US" sz="3600" b="1" u="sng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 Cung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cấp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các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thiết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bị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gia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công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của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hãng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Everising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.</a:t>
            </a:r>
          </a:p>
          <a:p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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Khảo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sát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thực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tế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, t</a:t>
            </a:r>
            <a:r>
              <a:rPr lang="vi-VN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ư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vấn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kỹ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thuật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,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lắp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đặt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,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đào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tạo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h</a:t>
            </a:r>
            <a:r>
              <a:rPr lang="vi-VN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ướng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dẫn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sử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dụng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cho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khách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hàng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.</a:t>
            </a:r>
            <a:endParaRPr lang="en-US" sz="3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Flowchart: Delay 6">
            <a:extLst>
              <a:ext uri="{FF2B5EF4-FFF2-40B4-BE49-F238E27FC236}">
                <a16:creationId xmlns:a16="http://schemas.microsoft.com/office/drawing/2014/main" id="{D7A9D57A-7738-860E-6B92-2D4246E2014A}"/>
              </a:ext>
            </a:extLst>
          </p:cNvPr>
          <p:cNvSpPr/>
          <p:nvPr/>
        </p:nvSpPr>
        <p:spPr>
          <a:xfrm>
            <a:off x="0" y="15300844"/>
            <a:ext cx="1379756" cy="792596"/>
          </a:xfrm>
          <a:prstGeom prst="flowChartDelay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9A65BBD-95E6-720B-CDFD-D1A92E7A4484}"/>
              </a:ext>
            </a:extLst>
          </p:cNvPr>
          <p:cNvSpPr/>
          <p:nvPr/>
        </p:nvSpPr>
        <p:spPr>
          <a:xfrm>
            <a:off x="6834968" y="2422643"/>
            <a:ext cx="5070381" cy="53842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Wingdings 2" panose="05020102010507070707" pitchFamily="18" charset="2"/>
              <a:buChar char="ì"/>
            </a:pPr>
            <a:r>
              <a:rPr lang="en-US" sz="3600" b="1" u="sng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Đảm</a:t>
            </a:r>
            <a:r>
              <a:rPr lang="en-US" sz="3600" b="1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b="1" u="sng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nhiệm</a:t>
            </a:r>
            <a:r>
              <a:rPr lang="en-US" sz="3600" b="1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marL="571500" indent="-571500">
              <a:buFont typeface="Wingdings 2" panose="05020102010507070707" pitchFamily="18" charset="2"/>
              <a:buChar char="ì"/>
            </a:pPr>
            <a:endParaRPr lang="en-US" sz="3600" b="1" u="sng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 Cung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cấp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các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trung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tâm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gia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công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của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hãng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Makino.</a:t>
            </a:r>
          </a:p>
          <a:p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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Khảo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sát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thực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tế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, t</a:t>
            </a:r>
            <a:r>
              <a:rPr lang="vi-VN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ư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vấn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kỹ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thuật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,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lắp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đặt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,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lập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trình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,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đào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tạo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h</a:t>
            </a:r>
            <a:r>
              <a:rPr lang="vi-VN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ướng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dẫn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sử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dụng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cho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khách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hàng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.</a:t>
            </a:r>
            <a:endParaRPr lang="en-US" sz="3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1712E22-45C6-5F1C-79CC-0AEF1F686A40}"/>
              </a:ext>
            </a:extLst>
          </p:cNvPr>
          <p:cNvSpPr/>
          <p:nvPr/>
        </p:nvSpPr>
        <p:spPr>
          <a:xfrm>
            <a:off x="602725" y="2262270"/>
            <a:ext cx="5493275" cy="583496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9D56CB-6B13-1CE1-8D60-1984061C076C}"/>
              </a:ext>
            </a:extLst>
          </p:cNvPr>
          <p:cNvSpPr/>
          <p:nvPr/>
        </p:nvSpPr>
        <p:spPr>
          <a:xfrm>
            <a:off x="6348769" y="2262270"/>
            <a:ext cx="5493275" cy="583496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A295CC2-8D5E-68C6-EE27-075575B9FF09}"/>
              </a:ext>
            </a:extLst>
          </p:cNvPr>
          <p:cNvSpPr/>
          <p:nvPr/>
        </p:nvSpPr>
        <p:spPr>
          <a:xfrm>
            <a:off x="602725" y="8480864"/>
            <a:ext cx="5493275" cy="583496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C42463A-B33D-0517-BBAE-E394F042706F}"/>
              </a:ext>
            </a:extLst>
          </p:cNvPr>
          <p:cNvSpPr/>
          <p:nvPr/>
        </p:nvSpPr>
        <p:spPr>
          <a:xfrm>
            <a:off x="6348769" y="8480864"/>
            <a:ext cx="5493275" cy="583496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4" name="Picture 4" descr="Makino Vietnam - Xin giới thiệu với quý vị Trung tâm gia công ngang #a40 của  #Makino. Nhân tiện, chúng tôi cũng rất hân hạnh được “khoe” ngôn ngữ thiết  kế mới">
            <a:extLst>
              <a:ext uri="{FF2B5EF4-FFF2-40B4-BE49-F238E27FC236}">
                <a16:creationId xmlns:a16="http://schemas.microsoft.com/office/drawing/2014/main" id="{A4B8373D-6D3C-2AD5-8DE8-673D91E8FE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591" y="2462344"/>
            <a:ext cx="5221039" cy="4609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Lưỡi cưa vòng cho máy cưa EVERISING">
            <a:extLst>
              <a:ext uri="{FF2B5EF4-FFF2-40B4-BE49-F238E27FC236}">
                <a16:creationId xmlns:a16="http://schemas.microsoft.com/office/drawing/2014/main" id="{5D24685B-6E25-E6A9-1B18-3D586A212C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110" y="8703225"/>
            <a:ext cx="4832422" cy="4832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96385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CC5801-CB9D-223C-05C1-F46220DB8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EEAC01B-847B-6F50-40B7-EACB6D46155E}"/>
              </a:ext>
            </a:extLst>
          </p:cNvPr>
          <p:cNvSpPr/>
          <p:nvPr/>
        </p:nvSpPr>
        <p:spPr>
          <a:xfrm>
            <a:off x="4267200" y="487680"/>
            <a:ext cx="6494585" cy="7784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EQUIPMENT/ MACHINES</a:t>
            </a:r>
          </a:p>
        </p:txBody>
      </p:sp>
      <p:pic>
        <p:nvPicPr>
          <p:cNvPr id="5" name="Picture 4" descr="Graphical user interface, timeline&#10;&#10;Description automatically generated">
            <a:extLst>
              <a:ext uri="{FF2B5EF4-FFF2-40B4-BE49-F238E27FC236}">
                <a16:creationId xmlns:a16="http://schemas.microsoft.com/office/drawing/2014/main" id="{E075BDC6-855E-867C-ECB7-7A9131CD26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81"/>
          <a:stretch/>
        </p:blipFill>
        <p:spPr>
          <a:xfrm>
            <a:off x="0" y="14789834"/>
            <a:ext cx="12191999" cy="1466166"/>
          </a:xfrm>
          <a:prstGeom prst="rect">
            <a:avLst/>
          </a:prstGeom>
        </p:spPr>
      </p:pic>
      <p:pic>
        <p:nvPicPr>
          <p:cNvPr id="6" name="Picture 5" descr="Graphical user interface, timeline&#10;&#10;Description automatically generated">
            <a:extLst>
              <a:ext uri="{FF2B5EF4-FFF2-40B4-BE49-F238E27FC236}">
                <a16:creationId xmlns:a16="http://schemas.microsoft.com/office/drawing/2014/main" id="{5BDDD126-1558-5BAA-FDA1-8C3014642D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1" r="71549" b="90981"/>
          <a:stretch/>
        </p:blipFill>
        <p:spPr>
          <a:xfrm>
            <a:off x="349955" y="0"/>
            <a:ext cx="2977661" cy="146616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3DC7084-ECBD-1426-7660-891FCCBADAC6}"/>
              </a:ext>
            </a:extLst>
          </p:cNvPr>
          <p:cNvSpPr/>
          <p:nvPr/>
        </p:nvSpPr>
        <p:spPr>
          <a:xfrm>
            <a:off x="700039" y="6825175"/>
            <a:ext cx="5253722" cy="11823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Cung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cấp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và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lắp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đặt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máy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phát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điện</a:t>
            </a:r>
            <a:endParaRPr lang="en-US" sz="36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B5B2E58-E62A-714A-8C36-205890A55861}"/>
              </a:ext>
            </a:extLst>
          </p:cNvPr>
          <p:cNvSpPr/>
          <p:nvPr/>
        </p:nvSpPr>
        <p:spPr>
          <a:xfrm>
            <a:off x="772591" y="13248542"/>
            <a:ext cx="5156941" cy="9724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Bảo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</a:t>
            </a:r>
            <a:r>
              <a:rPr lang="vi-VN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ưỡng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sửa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chữa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máy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phát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điện</a:t>
            </a:r>
            <a:endParaRPr lang="en-US" sz="36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B0EAB52-8FD1-43ED-F707-E23286BEC754}"/>
              </a:ext>
            </a:extLst>
          </p:cNvPr>
          <p:cNvSpPr/>
          <p:nvPr/>
        </p:nvSpPr>
        <p:spPr>
          <a:xfrm>
            <a:off x="6771663" y="8502231"/>
            <a:ext cx="5070381" cy="36745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Wingdings 2" panose="05020102010507070707" pitchFamily="18" charset="2"/>
              <a:buChar char="ì"/>
            </a:pPr>
            <a:r>
              <a:rPr lang="en-US" sz="3600" b="1" u="sng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Đảm</a:t>
            </a:r>
            <a:r>
              <a:rPr lang="en-US" sz="3600" b="1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b="1" u="sng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nhiệm</a:t>
            </a:r>
            <a:r>
              <a:rPr lang="en-US" sz="3600" b="1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marL="571500" indent="-571500">
              <a:buFont typeface="Wingdings 2" panose="05020102010507070707" pitchFamily="18" charset="2"/>
              <a:buChar char="ì"/>
            </a:pPr>
            <a:endParaRPr lang="en-US" sz="3600" b="1" u="sng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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Kiểm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tra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,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bảo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d</a:t>
            </a:r>
            <a:r>
              <a:rPr lang="vi-VN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ưỡng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và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sửa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chữa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định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kỳ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các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máy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phát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điện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theo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yêu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cầu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của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khách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hàng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.</a:t>
            </a:r>
          </a:p>
        </p:txBody>
      </p:sp>
      <p:sp>
        <p:nvSpPr>
          <p:cNvPr id="7" name="Flowchart: Delay 6">
            <a:extLst>
              <a:ext uri="{FF2B5EF4-FFF2-40B4-BE49-F238E27FC236}">
                <a16:creationId xmlns:a16="http://schemas.microsoft.com/office/drawing/2014/main" id="{4DFCF128-F9C4-8FC4-1A5B-CA28C5212A16}"/>
              </a:ext>
            </a:extLst>
          </p:cNvPr>
          <p:cNvSpPr/>
          <p:nvPr/>
        </p:nvSpPr>
        <p:spPr>
          <a:xfrm>
            <a:off x="0" y="15300844"/>
            <a:ext cx="1379756" cy="792596"/>
          </a:xfrm>
          <a:prstGeom prst="flowChartDelay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CCC0E10-D42D-7E07-5DD1-F4052B81709D}"/>
              </a:ext>
            </a:extLst>
          </p:cNvPr>
          <p:cNvSpPr/>
          <p:nvPr/>
        </p:nvSpPr>
        <p:spPr>
          <a:xfrm>
            <a:off x="6834968" y="2422643"/>
            <a:ext cx="5070381" cy="53842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Wingdings 2" panose="05020102010507070707" pitchFamily="18" charset="2"/>
              <a:buChar char="ì"/>
            </a:pPr>
            <a:r>
              <a:rPr lang="en-US" sz="3600" b="1" u="sng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Đảm</a:t>
            </a:r>
            <a:r>
              <a:rPr lang="en-US" sz="3600" b="1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b="1" u="sng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nhiệm</a:t>
            </a:r>
            <a:r>
              <a:rPr lang="en-US" sz="3600" b="1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marL="571500" indent="-571500">
              <a:buFont typeface="Wingdings 2" panose="05020102010507070707" pitchFamily="18" charset="2"/>
              <a:buChar char="ì"/>
            </a:pPr>
            <a:endParaRPr lang="en-US" sz="3600" b="1" u="sng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 Cung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cấp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máy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phát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điện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của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các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hãng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Mitsubishi, Caterpillar…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theo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yêu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cầu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của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khách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hàng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.</a:t>
            </a:r>
          </a:p>
          <a:p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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Khảo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sát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t</a:t>
            </a:r>
            <a:r>
              <a:rPr lang="vi-VN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ư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vấn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thiết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kế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,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chế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tạo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,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lắp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đặt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,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đào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tạo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và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bàn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giao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7E406DD-84A3-832F-F875-FBCF45152860}"/>
              </a:ext>
            </a:extLst>
          </p:cNvPr>
          <p:cNvSpPr/>
          <p:nvPr/>
        </p:nvSpPr>
        <p:spPr>
          <a:xfrm>
            <a:off x="602725" y="2262270"/>
            <a:ext cx="5493275" cy="583496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980928-C882-F97F-20E5-F01980FB9554}"/>
              </a:ext>
            </a:extLst>
          </p:cNvPr>
          <p:cNvSpPr/>
          <p:nvPr/>
        </p:nvSpPr>
        <p:spPr>
          <a:xfrm>
            <a:off x="6348769" y="2262270"/>
            <a:ext cx="5493275" cy="583496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A21B40A-78E1-386B-105C-23DE66CA1E65}"/>
              </a:ext>
            </a:extLst>
          </p:cNvPr>
          <p:cNvSpPr/>
          <p:nvPr/>
        </p:nvSpPr>
        <p:spPr>
          <a:xfrm>
            <a:off x="602725" y="8480864"/>
            <a:ext cx="5493275" cy="583496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4D1E386-3D61-8968-1F22-BDD19E1C5B07}"/>
              </a:ext>
            </a:extLst>
          </p:cNvPr>
          <p:cNvSpPr/>
          <p:nvPr/>
        </p:nvSpPr>
        <p:spPr>
          <a:xfrm>
            <a:off x="6348769" y="8480864"/>
            <a:ext cx="5493275" cy="583496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5A00F8D-3071-9203-AE47-0EEA0573AF4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3269"/>
          <a:stretch/>
        </p:blipFill>
        <p:spPr>
          <a:xfrm>
            <a:off x="689878" y="2422643"/>
            <a:ext cx="2921423" cy="189734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FF979F7-9409-86D6-04F2-78C8BC98239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809"/>
          <a:stretch/>
        </p:blipFill>
        <p:spPr>
          <a:xfrm>
            <a:off x="3657407" y="2422643"/>
            <a:ext cx="2408113" cy="189734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C7A3746-0172-C14F-6150-1A2BAE0DAD7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9349" r="11185" b="17767"/>
          <a:stretch/>
        </p:blipFill>
        <p:spPr>
          <a:xfrm>
            <a:off x="689878" y="4427023"/>
            <a:ext cx="2921423" cy="231942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65C877F-6A09-78C3-C6A0-266E615E127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0482" b="6494"/>
          <a:stretch/>
        </p:blipFill>
        <p:spPr>
          <a:xfrm>
            <a:off x="3670380" y="4427023"/>
            <a:ext cx="2382165" cy="231942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0FE79BD-BB78-FD03-E873-BF8A38F6FC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8271" y="8622678"/>
            <a:ext cx="2723990" cy="186878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9910BA9-E415-FB46-8E36-71A5A7B3886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1971" y="8622677"/>
            <a:ext cx="2494319" cy="186878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23EBE4F-681B-30F5-A5DC-2067842EDB81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3204" b="26340"/>
          <a:stretch/>
        </p:blipFill>
        <p:spPr>
          <a:xfrm>
            <a:off x="725636" y="10572416"/>
            <a:ext cx="2723990" cy="255893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93BB965E-1796-6C02-7463-04DA1FB2AF27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17538"/>
          <a:stretch/>
        </p:blipFill>
        <p:spPr>
          <a:xfrm>
            <a:off x="3518447" y="10572416"/>
            <a:ext cx="2494319" cy="2558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3730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45B5FC-ABFE-9646-8BE3-929BCE4999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F01D2D9-9AE8-11C1-98A0-1CFA6752D96E}"/>
              </a:ext>
            </a:extLst>
          </p:cNvPr>
          <p:cNvSpPr/>
          <p:nvPr/>
        </p:nvSpPr>
        <p:spPr>
          <a:xfrm>
            <a:off x="4267200" y="487680"/>
            <a:ext cx="6494585" cy="7784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EQUIPMENT/ MACHINES</a:t>
            </a:r>
          </a:p>
        </p:txBody>
      </p:sp>
      <p:pic>
        <p:nvPicPr>
          <p:cNvPr id="5" name="Picture 4" descr="Graphical user interface, timeline&#10;&#10;Description automatically generated">
            <a:extLst>
              <a:ext uri="{FF2B5EF4-FFF2-40B4-BE49-F238E27FC236}">
                <a16:creationId xmlns:a16="http://schemas.microsoft.com/office/drawing/2014/main" id="{4CFE6D3F-19E9-0E72-FC9D-6418A9977E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81"/>
          <a:stretch/>
        </p:blipFill>
        <p:spPr>
          <a:xfrm>
            <a:off x="0" y="14789834"/>
            <a:ext cx="12191999" cy="1466166"/>
          </a:xfrm>
          <a:prstGeom prst="rect">
            <a:avLst/>
          </a:prstGeom>
        </p:spPr>
      </p:pic>
      <p:pic>
        <p:nvPicPr>
          <p:cNvPr id="6" name="Picture 5" descr="Graphical user interface, timeline&#10;&#10;Description automatically generated">
            <a:extLst>
              <a:ext uri="{FF2B5EF4-FFF2-40B4-BE49-F238E27FC236}">
                <a16:creationId xmlns:a16="http://schemas.microsoft.com/office/drawing/2014/main" id="{47F243C3-6E17-3750-87FD-C53E1B087F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1" r="71549" b="90981"/>
          <a:stretch/>
        </p:blipFill>
        <p:spPr>
          <a:xfrm>
            <a:off x="349955" y="0"/>
            <a:ext cx="2977661" cy="146616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A0302BF-81FA-75BF-26C3-A080E325C3B0}"/>
              </a:ext>
            </a:extLst>
          </p:cNvPr>
          <p:cNvSpPr/>
          <p:nvPr/>
        </p:nvSpPr>
        <p:spPr>
          <a:xfrm>
            <a:off x="700039" y="6825175"/>
            <a:ext cx="5253722" cy="11823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Cầu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trục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Nippon hoist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và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các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phụ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kiện</a:t>
            </a:r>
            <a:endParaRPr lang="en-US" sz="36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DCEBCB5-ADD5-7E05-45A0-E86A43A977A0}"/>
              </a:ext>
            </a:extLst>
          </p:cNvPr>
          <p:cNvSpPr/>
          <p:nvPr/>
        </p:nvSpPr>
        <p:spPr>
          <a:xfrm>
            <a:off x="772591" y="13248542"/>
            <a:ext cx="5156941" cy="9724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Trợ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lực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Handy hand</a:t>
            </a:r>
          </a:p>
          <a:p>
            <a:pPr algn="ctr"/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RG030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250953C-E1B8-77D9-9441-2B01B9C90E26}"/>
              </a:ext>
            </a:extLst>
          </p:cNvPr>
          <p:cNvSpPr/>
          <p:nvPr/>
        </p:nvSpPr>
        <p:spPr>
          <a:xfrm>
            <a:off x="6771663" y="8593670"/>
            <a:ext cx="5070381" cy="56154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Wingdings 2" panose="05020102010507070707" pitchFamily="18" charset="2"/>
              <a:buChar char="ì"/>
            </a:pPr>
            <a:r>
              <a:rPr lang="en-US" sz="3600" b="1" u="sng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Đảm</a:t>
            </a:r>
            <a:r>
              <a:rPr lang="en-US" sz="3600" b="1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b="1" u="sng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nhiệm</a:t>
            </a:r>
            <a:r>
              <a:rPr lang="en-US" sz="3600" b="1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marL="571500" indent="-571500">
              <a:buFont typeface="Wingdings 2" panose="05020102010507070707" pitchFamily="18" charset="2"/>
              <a:buChar char="ì"/>
            </a:pPr>
            <a:endParaRPr lang="en-US" sz="3600" b="1" u="sng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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Hỗ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trợ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nâng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các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vật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nặng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có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tải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trọng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đến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30kg.</a:t>
            </a:r>
          </a:p>
          <a:p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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Giảm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bớt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nặng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nhọc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cho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con ng</a:t>
            </a:r>
            <a:r>
              <a:rPr lang="vi-VN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ười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và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góp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phần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làm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cho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môi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tr</a:t>
            </a:r>
            <a:r>
              <a:rPr lang="vi-VN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ường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làm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việc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nhẹ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nhàng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h</a:t>
            </a:r>
            <a:r>
              <a:rPr lang="vi-VN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ơ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n.</a:t>
            </a:r>
            <a:endParaRPr lang="en-US" sz="3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Flowchart: Delay 6">
            <a:extLst>
              <a:ext uri="{FF2B5EF4-FFF2-40B4-BE49-F238E27FC236}">
                <a16:creationId xmlns:a16="http://schemas.microsoft.com/office/drawing/2014/main" id="{E5853AD9-6DDC-AF64-1066-70C93611811F}"/>
              </a:ext>
            </a:extLst>
          </p:cNvPr>
          <p:cNvSpPr/>
          <p:nvPr/>
        </p:nvSpPr>
        <p:spPr>
          <a:xfrm>
            <a:off x="0" y="15300844"/>
            <a:ext cx="1379756" cy="792596"/>
          </a:xfrm>
          <a:prstGeom prst="flowChartDelay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66B7A3C-6D67-D9D3-93FC-2ECCD6C16392}"/>
              </a:ext>
            </a:extLst>
          </p:cNvPr>
          <p:cNvSpPr/>
          <p:nvPr/>
        </p:nvSpPr>
        <p:spPr>
          <a:xfrm>
            <a:off x="6834968" y="2422643"/>
            <a:ext cx="5070381" cy="53842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Wingdings 2" panose="05020102010507070707" pitchFamily="18" charset="2"/>
              <a:buChar char="ì"/>
            </a:pPr>
            <a:r>
              <a:rPr lang="en-US" sz="3600" b="1" u="sng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Đảm</a:t>
            </a:r>
            <a:r>
              <a:rPr lang="en-US" sz="3600" b="1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b="1" u="sng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nhiệm</a:t>
            </a:r>
            <a:r>
              <a:rPr lang="en-US" sz="3600" b="1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marL="571500" indent="-571500">
              <a:buFont typeface="Wingdings 2" panose="05020102010507070707" pitchFamily="18" charset="2"/>
              <a:buChar char="ì"/>
            </a:pPr>
            <a:endParaRPr lang="en-US" sz="3600" b="1" u="sng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 Cung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cấp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các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phụ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kiện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và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cầu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trục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của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hãng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Nippon Hoist.</a:t>
            </a:r>
          </a:p>
          <a:p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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Khảo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sát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t</a:t>
            </a:r>
            <a:r>
              <a:rPr lang="vi-VN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ư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vấn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thiết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kế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,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chế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tạo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,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lắp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đặt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,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đào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tạo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và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bàn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giao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.</a:t>
            </a:r>
          </a:p>
          <a:p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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Bảo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d</a:t>
            </a:r>
            <a:r>
              <a:rPr lang="vi-VN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ưỡng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,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sửa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chữa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cầu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trục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định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kỳ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.</a:t>
            </a:r>
            <a:endParaRPr lang="en-US" sz="3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AAC46A-169E-0CBB-43A7-29727BFF6D6B}"/>
              </a:ext>
            </a:extLst>
          </p:cNvPr>
          <p:cNvSpPr/>
          <p:nvPr/>
        </p:nvSpPr>
        <p:spPr>
          <a:xfrm>
            <a:off x="602725" y="2262270"/>
            <a:ext cx="5493275" cy="583496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C55251E-2921-421B-B475-AD0E42B17FB4}"/>
              </a:ext>
            </a:extLst>
          </p:cNvPr>
          <p:cNvSpPr/>
          <p:nvPr/>
        </p:nvSpPr>
        <p:spPr>
          <a:xfrm>
            <a:off x="6348769" y="2262270"/>
            <a:ext cx="5493275" cy="583496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D53ECB7-31BA-49BB-A0AD-FB07DA2EF905}"/>
              </a:ext>
            </a:extLst>
          </p:cNvPr>
          <p:cNvSpPr/>
          <p:nvPr/>
        </p:nvSpPr>
        <p:spPr>
          <a:xfrm>
            <a:off x="602725" y="8480864"/>
            <a:ext cx="5493275" cy="583496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E7A1F1A-B941-C93A-4F7C-0846604B5870}"/>
              </a:ext>
            </a:extLst>
          </p:cNvPr>
          <p:cNvSpPr/>
          <p:nvPr/>
        </p:nvSpPr>
        <p:spPr>
          <a:xfrm>
            <a:off x="6348769" y="8480864"/>
            <a:ext cx="5493275" cy="583496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266" name="Picture 2" descr="Quy trình kiểm định Cầu trục các loại: Cầu trục lăn, cầu trục treo">
            <a:extLst>
              <a:ext uri="{FF2B5EF4-FFF2-40B4-BE49-F238E27FC236}">
                <a16:creationId xmlns:a16="http://schemas.microsoft.com/office/drawing/2014/main" id="{5BF054D0-22D3-6157-D1FC-5C390688C2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294" y="2468277"/>
            <a:ext cx="5081238" cy="2935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ông Ty TNHH Thiết Bị Công Nghiệp N.A.G.O.Y.A - Chi Nhánh Hà Nội | ở tại Hà  Nội">
            <a:extLst>
              <a:ext uri="{FF2B5EF4-FFF2-40B4-BE49-F238E27FC236}">
                <a16:creationId xmlns:a16="http://schemas.microsoft.com/office/drawing/2014/main" id="{0FF78A4C-EDC5-F16F-F00A-D748389668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75" r="31605"/>
          <a:stretch/>
        </p:blipFill>
        <p:spPr bwMode="auto">
          <a:xfrm>
            <a:off x="4650796" y="4877748"/>
            <a:ext cx="1147131" cy="1819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Công Ty TNHH Thiết Bị Công Nghiệp N.A.G.O.Y.A - Chi Nhánh Hà Nội | ở tại Hà  Nội">
            <a:extLst>
              <a:ext uri="{FF2B5EF4-FFF2-40B4-BE49-F238E27FC236}">
                <a16:creationId xmlns:a16="http://schemas.microsoft.com/office/drawing/2014/main" id="{D2599373-7914-A9E8-108A-33E31F4ACA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64" r="35370"/>
          <a:stretch/>
        </p:blipFill>
        <p:spPr bwMode="auto">
          <a:xfrm>
            <a:off x="915095" y="4904787"/>
            <a:ext cx="929322" cy="1808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アイコクアルファ株式会社 カンタンハンド AQ040 バランサー | 製品・サービス詳細 | FOOD TOWN">
            <a:extLst>
              <a:ext uri="{FF2B5EF4-FFF2-40B4-BE49-F238E27FC236}">
                <a16:creationId xmlns:a16="http://schemas.microsoft.com/office/drawing/2014/main" id="{1B9796E7-BA7A-037A-DC5B-746B1F2A01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81" b="3618"/>
          <a:stretch/>
        </p:blipFill>
        <p:spPr bwMode="auto">
          <a:xfrm>
            <a:off x="1687054" y="8571241"/>
            <a:ext cx="3464091" cy="4608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25823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F83A80-F3B7-63BF-D596-7000D45B15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94631BD-3165-C0A6-11D4-C33F7694EBA0}"/>
              </a:ext>
            </a:extLst>
          </p:cNvPr>
          <p:cNvSpPr/>
          <p:nvPr/>
        </p:nvSpPr>
        <p:spPr>
          <a:xfrm>
            <a:off x="4267200" y="487680"/>
            <a:ext cx="6494585" cy="7784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EQUIPMENT/ MACHINES</a:t>
            </a:r>
          </a:p>
        </p:txBody>
      </p:sp>
      <p:pic>
        <p:nvPicPr>
          <p:cNvPr id="5" name="Picture 4" descr="Graphical user interface, timeline&#10;&#10;Description automatically generated">
            <a:extLst>
              <a:ext uri="{FF2B5EF4-FFF2-40B4-BE49-F238E27FC236}">
                <a16:creationId xmlns:a16="http://schemas.microsoft.com/office/drawing/2014/main" id="{C831BD8A-5569-13D3-EB4D-CC9D734325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81"/>
          <a:stretch/>
        </p:blipFill>
        <p:spPr>
          <a:xfrm>
            <a:off x="0" y="14789834"/>
            <a:ext cx="12191999" cy="1466166"/>
          </a:xfrm>
          <a:prstGeom prst="rect">
            <a:avLst/>
          </a:prstGeom>
        </p:spPr>
      </p:pic>
      <p:pic>
        <p:nvPicPr>
          <p:cNvPr id="6" name="Picture 5" descr="Graphical user interface, timeline&#10;&#10;Description automatically generated">
            <a:extLst>
              <a:ext uri="{FF2B5EF4-FFF2-40B4-BE49-F238E27FC236}">
                <a16:creationId xmlns:a16="http://schemas.microsoft.com/office/drawing/2014/main" id="{170D8912-6007-7F67-A93B-0C791EF828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1" r="71549" b="90981"/>
          <a:stretch/>
        </p:blipFill>
        <p:spPr>
          <a:xfrm>
            <a:off x="349955" y="0"/>
            <a:ext cx="2977661" cy="146616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DF09A44-CD80-EBB4-F0D1-B13CFE42A081}"/>
              </a:ext>
            </a:extLst>
          </p:cNvPr>
          <p:cNvSpPr/>
          <p:nvPr/>
        </p:nvSpPr>
        <p:spPr>
          <a:xfrm>
            <a:off x="700039" y="6825175"/>
            <a:ext cx="5253722" cy="11823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Thiết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bị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lọc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dầu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cắt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AC1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F62D8B3-5854-3962-198F-DFA45D50406F}"/>
              </a:ext>
            </a:extLst>
          </p:cNvPr>
          <p:cNvSpPr/>
          <p:nvPr/>
        </p:nvSpPr>
        <p:spPr>
          <a:xfrm>
            <a:off x="772591" y="13248542"/>
            <a:ext cx="5156941" cy="9724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Thiết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bị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hút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phoi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mạt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sắt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AC-2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F13234A-2D17-201A-31CB-0CB9D3BA8A80}"/>
              </a:ext>
            </a:extLst>
          </p:cNvPr>
          <p:cNvSpPr/>
          <p:nvPr/>
        </p:nvSpPr>
        <p:spPr>
          <a:xfrm>
            <a:off x="6771663" y="8593670"/>
            <a:ext cx="5070381" cy="56154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Wingdings 2" panose="05020102010507070707" pitchFamily="18" charset="2"/>
              <a:buChar char="ì"/>
            </a:pPr>
            <a:r>
              <a:rPr lang="en-US" sz="3600" b="1" u="sng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Đảm</a:t>
            </a:r>
            <a:r>
              <a:rPr lang="en-US" sz="3600" b="1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b="1" u="sng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nhiệm</a:t>
            </a:r>
            <a:r>
              <a:rPr lang="en-US" sz="3600" b="1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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Lọc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sạch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phoi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,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mạt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sắt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lẫn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trong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dầu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cắt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của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các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máy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gia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công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.</a:t>
            </a:r>
          </a:p>
          <a:p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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Làm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sạch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phoi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một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cách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đ</a:t>
            </a:r>
            <a:r>
              <a:rPr lang="vi-VN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ơ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n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giản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mà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không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cần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phải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hút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sạch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n</a:t>
            </a:r>
            <a:r>
              <a:rPr lang="vi-VN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ước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trong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bể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dầu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cắt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.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Giảm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thời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gian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vệ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sinh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.</a:t>
            </a:r>
            <a:endParaRPr lang="en-US" sz="3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Flowchart: Delay 6">
            <a:extLst>
              <a:ext uri="{FF2B5EF4-FFF2-40B4-BE49-F238E27FC236}">
                <a16:creationId xmlns:a16="http://schemas.microsoft.com/office/drawing/2014/main" id="{BC9054DE-B93E-D0C3-F7FE-642ACED98531}"/>
              </a:ext>
            </a:extLst>
          </p:cNvPr>
          <p:cNvSpPr/>
          <p:nvPr/>
        </p:nvSpPr>
        <p:spPr>
          <a:xfrm>
            <a:off x="0" y="15300844"/>
            <a:ext cx="1379756" cy="792596"/>
          </a:xfrm>
          <a:prstGeom prst="flowChartDelay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43D5811-8A28-8C04-8A33-B3533D4B743E}"/>
              </a:ext>
            </a:extLst>
          </p:cNvPr>
          <p:cNvSpPr/>
          <p:nvPr/>
        </p:nvSpPr>
        <p:spPr>
          <a:xfrm>
            <a:off x="6834968" y="2422643"/>
            <a:ext cx="5070381" cy="53842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Wingdings 2" panose="05020102010507070707" pitchFamily="18" charset="2"/>
              <a:buChar char="ì"/>
            </a:pPr>
            <a:r>
              <a:rPr lang="en-US" sz="3600" b="1" u="sng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Đảm</a:t>
            </a:r>
            <a:r>
              <a:rPr lang="en-US" sz="3600" b="1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b="1" u="sng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nhiệm</a:t>
            </a:r>
            <a:r>
              <a:rPr lang="en-US" sz="3600" b="1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marL="571500" indent="-571500">
              <a:buFont typeface="Wingdings 2" panose="05020102010507070707" pitchFamily="18" charset="2"/>
              <a:buChar char="ì"/>
            </a:pPr>
            <a:endParaRPr lang="en-US" sz="3600" b="1" u="sng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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Lọc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tách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váng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dầu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cho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dầu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cắt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mà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không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cần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phải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dừng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các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máy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gia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công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.</a:t>
            </a:r>
          </a:p>
          <a:p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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Tự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động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lọc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dầu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bằng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khí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nén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sẵn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có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trong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nhà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x</a:t>
            </a:r>
            <a:r>
              <a:rPr lang="vi-VN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ưởng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của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công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ty.</a:t>
            </a:r>
            <a:endParaRPr lang="en-US" sz="3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0F2F975-B5AD-8938-A750-7028212AC437}"/>
              </a:ext>
            </a:extLst>
          </p:cNvPr>
          <p:cNvSpPr/>
          <p:nvPr/>
        </p:nvSpPr>
        <p:spPr>
          <a:xfrm>
            <a:off x="602725" y="2262270"/>
            <a:ext cx="5493275" cy="583496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A0ED80D-8BC3-D693-7E16-5F06C4D8307D}"/>
              </a:ext>
            </a:extLst>
          </p:cNvPr>
          <p:cNvSpPr/>
          <p:nvPr/>
        </p:nvSpPr>
        <p:spPr>
          <a:xfrm>
            <a:off x="6348769" y="2262270"/>
            <a:ext cx="5493275" cy="583496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36E70E-0C8C-403E-E25A-4454591BD09C}"/>
              </a:ext>
            </a:extLst>
          </p:cNvPr>
          <p:cNvSpPr/>
          <p:nvPr/>
        </p:nvSpPr>
        <p:spPr>
          <a:xfrm>
            <a:off x="602725" y="8480864"/>
            <a:ext cx="5493275" cy="583496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C9BCD96-685F-F15D-8ED8-D6375145462A}"/>
              </a:ext>
            </a:extLst>
          </p:cNvPr>
          <p:cNvSpPr/>
          <p:nvPr/>
        </p:nvSpPr>
        <p:spPr>
          <a:xfrm>
            <a:off x="6348769" y="8480864"/>
            <a:ext cx="5493275" cy="583496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EF6B36A-085A-122B-D6B0-9712B51562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7453" y="2567348"/>
            <a:ext cx="2705478" cy="416300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6668D52-627C-2D14-3841-A3D22AE9F89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56"/>
          <a:stretch/>
        </p:blipFill>
        <p:spPr>
          <a:xfrm>
            <a:off x="1005228" y="8641521"/>
            <a:ext cx="4644775" cy="4408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987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8F7C37-94E4-6E02-5E38-23A23D614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849DA06-A34E-8C99-1537-F96A1ACD3096}"/>
              </a:ext>
            </a:extLst>
          </p:cNvPr>
          <p:cNvSpPr/>
          <p:nvPr/>
        </p:nvSpPr>
        <p:spPr>
          <a:xfrm>
            <a:off x="4267200" y="487680"/>
            <a:ext cx="6494585" cy="7784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EQUIPMENT/ MACHINES</a:t>
            </a:r>
          </a:p>
        </p:txBody>
      </p:sp>
      <p:pic>
        <p:nvPicPr>
          <p:cNvPr id="5" name="Picture 4" descr="Graphical user interface, timeline&#10;&#10;Description automatically generated">
            <a:extLst>
              <a:ext uri="{FF2B5EF4-FFF2-40B4-BE49-F238E27FC236}">
                <a16:creationId xmlns:a16="http://schemas.microsoft.com/office/drawing/2014/main" id="{B7ADF88C-0860-6A7B-A3F7-69BFF3B296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81"/>
          <a:stretch/>
        </p:blipFill>
        <p:spPr>
          <a:xfrm>
            <a:off x="0" y="14789834"/>
            <a:ext cx="12191999" cy="1466166"/>
          </a:xfrm>
          <a:prstGeom prst="rect">
            <a:avLst/>
          </a:prstGeom>
        </p:spPr>
      </p:pic>
      <p:pic>
        <p:nvPicPr>
          <p:cNvPr id="6" name="Picture 5" descr="Graphical user interface, timeline&#10;&#10;Description automatically generated">
            <a:extLst>
              <a:ext uri="{FF2B5EF4-FFF2-40B4-BE49-F238E27FC236}">
                <a16:creationId xmlns:a16="http://schemas.microsoft.com/office/drawing/2014/main" id="{41528FAC-FEE0-8B80-02AE-1A1A5A5493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1" r="71549" b="90981"/>
          <a:stretch/>
        </p:blipFill>
        <p:spPr>
          <a:xfrm>
            <a:off x="349955" y="0"/>
            <a:ext cx="2977661" cy="146616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9B48FA4-557D-D415-8506-33E2CAF0896D}"/>
              </a:ext>
            </a:extLst>
          </p:cNvPr>
          <p:cNvSpPr/>
          <p:nvPr/>
        </p:nvSpPr>
        <p:spPr>
          <a:xfrm>
            <a:off x="519916" y="7301328"/>
            <a:ext cx="5658891" cy="628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Tự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động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hoá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bằng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AMR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AF9A1E-3028-2930-95B2-F46DF5B92CB0}"/>
              </a:ext>
            </a:extLst>
          </p:cNvPr>
          <p:cNvSpPr/>
          <p:nvPr/>
        </p:nvSpPr>
        <p:spPr>
          <a:xfrm>
            <a:off x="772591" y="13363402"/>
            <a:ext cx="5156941" cy="628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Chế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tạo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thiết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bị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theo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yêu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cầu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tự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động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hoá</a:t>
            </a:r>
            <a:endParaRPr lang="en-US" sz="36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F970F6C-124E-67E4-5EF5-1AD6F142C312}"/>
              </a:ext>
            </a:extLst>
          </p:cNvPr>
          <p:cNvSpPr/>
          <p:nvPr/>
        </p:nvSpPr>
        <p:spPr>
          <a:xfrm>
            <a:off x="6771663" y="8700351"/>
            <a:ext cx="5070381" cy="53842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Wingdings 2" panose="05020102010507070707" pitchFamily="18" charset="2"/>
              <a:buChar char="ì"/>
            </a:pPr>
            <a:r>
              <a:rPr lang="en-US" sz="3600" b="1" u="sng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Đảm</a:t>
            </a:r>
            <a:r>
              <a:rPr lang="en-US" sz="3600" b="1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b="1" u="sng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nhiệm</a:t>
            </a:r>
            <a:r>
              <a:rPr lang="en-US" sz="3600" b="1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marL="571500" indent="-571500">
              <a:buFont typeface="Wingdings 2" panose="05020102010507070707" pitchFamily="18" charset="2"/>
              <a:buChar char="ì"/>
            </a:pPr>
            <a:endParaRPr lang="en-US" sz="3600" b="1" u="sng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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Khảo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sát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thực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tế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, t</a:t>
            </a:r>
            <a:r>
              <a:rPr lang="vi-VN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ư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vấn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kỹ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thuật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,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thiết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kế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,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chế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tạo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,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lắp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đặt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và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đào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tạo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h</a:t>
            </a:r>
            <a:r>
              <a:rPr lang="vi-VN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ướng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dẫn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sử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dụng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cho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khách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hàng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theo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yêu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cầu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.</a:t>
            </a:r>
            <a:endParaRPr lang="en-US" sz="3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Flowchart: Delay 6">
            <a:extLst>
              <a:ext uri="{FF2B5EF4-FFF2-40B4-BE49-F238E27FC236}">
                <a16:creationId xmlns:a16="http://schemas.microsoft.com/office/drawing/2014/main" id="{8576C6DA-34E8-F3C7-CBC8-57E4BA7C4985}"/>
              </a:ext>
            </a:extLst>
          </p:cNvPr>
          <p:cNvSpPr/>
          <p:nvPr/>
        </p:nvSpPr>
        <p:spPr>
          <a:xfrm>
            <a:off x="0" y="15300844"/>
            <a:ext cx="1379756" cy="792596"/>
          </a:xfrm>
          <a:prstGeom prst="flowChartDelay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557D95B-C215-01D1-D3B1-10B59D7A47CB}"/>
              </a:ext>
            </a:extLst>
          </p:cNvPr>
          <p:cNvSpPr/>
          <p:nvPr/>
        </p:nvSpPr>
        <p:spPr>
          <a:xfrm>
            <a:off x="6834968" y="2422643"/>
            <a:ext cx="5070381" cy="53842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Wingdings 2" panose="05020102010507070707" pitchFamily="18" charset="2"/>
              <a:buChar char="ì"/>
            </a:pPr>
            <a:r>
              <a:rPr lang="en-US" sz="3600" b="1" u="sng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Đảm</a:t>
            </a:r>
            <a:r>
              <a:rPr lang="en-US" sz="3600" b="1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b="1" u="sng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nhiệm</a:t>
            </a:r>
            <a:r>
              <a:rPr lang="en-US" sz="3600" b="1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marL="571500" indent="-571500">
              <a:buFont typeface="Wingdings 2" panose="05020102010507070707" pitchFamily="18" charset="2"/>
              <a:buChar char="ì"/>
            </a:pPr>
            <a:endParaRPr lang="en-US" sz="3600" b="1" u="sng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 Cung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cấp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các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giải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pháp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tự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động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hoá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bằng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thiết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bị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AMR</a:t>
            </a:r>
          </a:p>
          <a:p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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Khảo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sát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thực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tế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, t</a:t>
            </a:r>
            <a:r>
              <a:rPr lang="vi-VN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ư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vấn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kỹ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thuật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,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lắp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đặt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,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lập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trình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,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đào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tạo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h</a:t>
            </a:r>
            <a:r>
              <a:rPr lang="vi-VN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ướng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dẫn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sử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dụng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cho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khách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hàng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.</a:t>
            </a:r>
            <a:endParaRPr lang="en-US" sz="3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F84CEE1-EFD9-34CC-AFC6-D757DB735B5F}"/>
              </a:ext>
            </a:extLst>
          </p:cNvPr>
          <p:cNvSpPr/>
          <p:nvPr/>
        </p:nvSpPr>
        <p:spPr>
          <a:xfrm>
            <a:off x="602725" y="2262270"/>
            <a:ext cx="5493275" cy="583496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C348C4-215A-1CCD-4366-DFF43D48F0B3}"/>
              </a:ext>
            </a:extLst>
          </p:cNvPr>
          <p:cNvSpPr/>
          <p:nvPr/>
        </p:nvSpPr>
        <p:spPr>
          <a:xfrm>
            <a:off x="6348769" y="2262270"/>
            <a:ext cx="5493275" cy="583496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5A537A-784B-151D-FA4E-BECC8485C1E0}"/>
              </a:ext>
            </a:extLst>
          </p:cNvPr>
          <p:cNvSpPr/>
          <p:nvPr/>
        </p:nvSpPr>
        <p:spPr>
          <a:xfrm>
            <a:off x="602725" y="8480864"/>
            <a:ext cx="5493275" cy="583496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FEB4FD3-237E-7EBF-A1BF-923AB2F31EFE}"/>
              </a:ext>
            </a:extLst>
          </p:cNvPr>
          <p:cNvSpPr/>
          <p:nvPr/>
        </p:nvSpPr>
        <p:spPr>
          <a:xfrm>
            <a:off x="6348769" y="8480864"/>
            <a:ext cx="5493275" cy="583496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Autonomous Mobile Robots (AMR): Technology and A - Advantech">
            <a:extLst>
              <a:ext uri="{FF2B5EF4-FFF2-40B4-BE49-F238E27FC236}">
                <a16:creationId xmlns:a16="http://schemas.microsoft.com/office/drawing/2014/main" id="{3D4FE98F-B59F-2840-B861-B22F7E70E8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868" y="2422643"/>
            <a:ext cx="4679975" cy="4679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43EE28F-9D33-8794-7160-288D04E65D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867" y="8700350"/>
            <a:ext cx="4806917" cy="4189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8813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D154F-E4A1-F1A0-63B6-458F1758E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imeline&#10;&#10;Description automatically generated">
            <a:extLst>
              <a:ext uri="{FF2B5EF4-FFF2-40B4-BE49-F238E27FC236}">
                <a16:creationId xmlns:a16="http://schemas.microsoft.com/office/drawing/2014/main" id="{C8775F70-314F-4649-C2DD-DDB17A2FD2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81"/>
          <a:stretch/>
        </p:blipFill>
        <p:spPr>
          <a:xfrm>
            <a:off x="0" y="14789834"/>
            <a:ext cx="12191999" cy="1466166"/>
          </a:xfrm>
          <a:prstGeom prst="rect">
            <a:avLst/>
          </a:prstGeom>
        </p:spPr>
      </p:pic>
      <p:pic>
        <p:nvPicPr>
          <p:cNvPr id="6" name="Picture 5" descr="Graphical user interface, timeline&#10;&#10;Description automatically generated">
            <a:extLst>
              <a:ext uri="{FF2B5EF4-FFF2-40B4-BE49-F238E27FC236}">
                <a16:creationId xmlns:a16="http://schemas.microsoft.com/office/drawing/2014/main" id="{455D2B42-29F3-0549-D780-BCE2001C50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1" r="71549" b="90981"/>
          <a:stretch/>
        </p:blipFill>
        <p:spPr>
          <a:xfrm>
            <a:off x="349955" y="0"/>
            <a:ext cx="2977661" cy="1466166"/>
          </a:xfrm>
          <a:prstGeom prst="rect">
            <a:avLst/>
          </a:prstGeom>
        </p:spPr>
      </p:pic>
      <p:pic>
        <p:nvPicPr>
          <p:cNvPr id="10" name="Picture 10" descr="Quạt Hút Ly Tâm Gián Tiếp QLTG-4P 20">
            <a:extLst>
              <a:ext uri="{FF2B5EF4-FFF2-40B4-BE49-F238E27FC236}">
                <a16:creationId xmlns:a16="http://schemas.microsoft.com/office/drawing/2014/main" id="{C25D7103-9859-FEA4-FA03-493E0C9C8E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2" t="9899" r="3756" b="14223"/>
          <a:stretch/>
        </p:blipFill>
        <p:spPr bwMode="auto">
          <a:xfrm>
            <a:off x="1079360" y="2597218"/>
            <a:ext cx="4540003" cy="3704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6F2149D-6B9E-9B1F-078E-62AF84532F73}"/>
              </a:ext>
            </a:extLst>
          </p:cNvPr>
          <p:cNvSpPr/>
          <p:nvPr/>
        </p:nvSpPr>
        <p:spPr>
          <a:xfrm>
            <a:off x="770890" y="7258292"/>
            <a:ext cx="5156941" cy="628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Quạt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công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nghiệp</a:t>
            </a:r>
            <a:endParaRPr lang="en-US" sz="36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F0CCA66-FBB0-224D-B149-E6B34E7928E4}"/>
              </a:ext>
            </a:extLst>
          </p:cNvPr>
          <p:cNvSpPr/>
          <p:nvPr/>
        </p:nvSpPr>
        <p:spPr>
          <a:xfrm>
            <a:off x="6771663" y="2616857"/>
            <a:ext cx="5070381" cy="47287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Wingdings 2" panose="05020102010507070707" pitchFamily="18" charset="2"/>
              <a:buChar char="ì"/>
            </a:pPr>
            <a:r>
              <a:rPr lang="en-US" sz="3600" b="1" u="sng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Đảm</a:t>
            </a:r>
            <a:r>
              <a:rPr lang="en-US" sz="3600" b="1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b="1" u="sng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nhiệm</a:t>
            </a:r>
            <a:r>
              <a:rPr lang="en-US" sz="3600" b="1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marL="571500" indent="-571500">
              <a:buFont typeface="Wingdings 2" panose="05020102010507070707" pitchFamily="18" charset="2"/>
              <a:buChar char="ì"/>
            </a:pPr>
            <a:endParaRPr lang="en-US" sz="3600" b="1" u="sng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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Cấp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và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hút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gió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nhà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x</a:t>
            </a:r>
            <a:r>
              <a:rPr lang="vi-VN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ưởng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công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nghiệp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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Khảo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sát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,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chế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tạo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và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lắp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đặt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theo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yêu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cầu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của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khách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hàng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.</a:t>
            </a:r>
            <a:endParaRPr lang="en-US" sz="3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38A7466-5D83-0BE8-A404-5EA247E03582}"/>
              </a:ext>
            </a:extLst>
          </p:cNvPr>
          <p:cNvSpPr/>
          <p:nvPr/>
        </p:nvSpPr>
        <p:spPr>
          <a:xfrm>
            <a:off x="770890" y="13383230"/>
            <a:ext cx="5156941" cy="628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Quạt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thông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gió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nhà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x</a:t>
            </a:r>
            <a:r>
              <a:rPr lang="vi-VN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ưởng</a:t>
            </a:r>
            <a:endParaRPr lang="en-US" sz="36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F71A55A-5B3F-EF56-A625-26AA400FAA52}"/>
              </a:ext>
            </a:extLst>
          </p:cNvPr>
          <p:cNvSpPr/>
          <p:nvPr/>
        </p:nvSpPr>
        <p:spPr>
          <a:xfrm>
            <a:off x="6771663" y="8981703"/>
            <a:ext cx="5070381" cy="47287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Wingdings 2" panose="05020102010507070707" pitchFamily="18" charset="2"/>
              <a:buChar char="ì"/>
            </a:pPr>
            <a:r>
              <a:rPr lang="en-US" sz="3600" b="1" u="sng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Đảm</a:t>
            </a:r>
            <a:r>
              <a:rPr lang="en-US" sz="3600" b="1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b="1" u="sng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nhiệm</a:t>
            </a:r>
            <a:r>
              <a:rPr lang="en-US" sz="3600" b="1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marL="571500" indent="-571500">
              <a:buFont typeface="Wingdings 2" panose="05020102010507070707" pitchFamily="18" charset="2"/>
              <a:buChar char="ì"/>
            </a:pPr>
            <a:endParaRPr lang="en-US" sz="3600" b="1" u="sng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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Cấp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và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hút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gió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nhà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x</a:t>
            </a:r>
            <a:r>
              <a:rPr lang="vi-VN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ưởng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công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nghiệp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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Khảo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sát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,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chế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tạo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và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lắp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đặt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theo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yêu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cầu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của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khách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hàng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.</a:t>
            </a:r>
            <a:endParaRPr lang="en-US" sz="3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Flowchart: Delay 18">
            <a:extLst>
              <a:ext uri="{FF2B5EF4-FFF2-40B4-BE49-F238E27FC236}">
                <a16:creationId xmlns:a16="http://schemas.microsoft.com/office/drawing/2014/main" id="{B8D61927-9E77-1BE8-00ED-123D3CB936B3}"/>
              </a:ext>
            </a:extLst>
          </p:cNvPr>
          <p:cNvSpPr/>
          <p:nvPr/>
        </p:nvSpPr>
        <p:spPr>
          <a:xfrm>
            <a:off x="0" y="15300844"/>
            <a:ext cx="1379756" cy="792596"/>
          </a:xfrm>
          <a:prstGeom prst="flowChartDelay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5D64062-3A44-7DC6-7C0F-F1EE07D30D0C}"/>
              </a:ext>
            </a:extLst>
          </p:cNvPr>
          <p:cNvSpPr/>
          <p:nvPr/>
        </p:nvSpPr>
        <p:spPr>
          <a:xfrm>
            <a:off x="602725" y="2262270"/>
            <a:ext cx="5493275" cy="583496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2EC528B-2F89-7545-D3DB-8F368CC41970}"/>
              </a:ext>
            </a:extLst>
          </p:cNvPr>
          <p:cNvSpPr/>
          <p:nvPr/>
        </p:nvSpPr>
        <p:spPr>
          <a:xfrm>
            <a:off x="6348769" y="2262270"/>
            <a:ext cx="5493275" cy="583496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5235254-608A-F457-7197-D9EED8C8AF37}"/>
              </a:ext>
            </a:extLst>
          </p:cNvPr>
          <p:cNvSpPr/>
          <p:nvPr/>
        </p:nvSpPr>
        <p:spPr>
          <a:xfrm>
            <a:off x="602725" y="8480864"/>
            <a:ext cx="5493275" cy="583496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A3286B6-0B01-B2C9-258F-F18B0CAB9729}"/>
              </a:ext>
            </a:extLst>
          </p:cNvPr>
          <p:cNvSpPr/>
          <p:nvPr/>
        </p:nvSpPr>
        <p:spPr>
          <a:xfrm>
            <a:off x="6348769" y="8480864"/>
            <a:ext cx="5493275" cy="583496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 descr="Quạt hút thông gió nhà xưởng LH 0988628586">
            <a:extLst>
              <a:ext uri="{FF2B5EF4-FFF2-40B4-BE49-F238E27FC236}">
                <a16:creationId xmlns:a16="http://schemas.microsoft.com/office/drawing/2014/main" id="{0168A055-DD93-589F-E66C-90F8F5DC57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75"/>
          <a:stretch/>
        </p:blipFill>
        <p:spPr bwMode="auto">
          <a:xfrm>
            <a:off x="950137" y="8608389"/>
            <a:ext cx="4809902" cy="4536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0231B5C5-7CFA-D377-8DAD-B8A3508F1597}"/>
              </a:ext>
            </a:extLst>
          </p:cNvPr>
          <p:cNvSpPr/>
          <p:nvPr/>
        </p:nvSpPr>
        <p:spPr>
          <a:xfrm>
            <a:off x="4267200" y="487680"/>
            <a:ext cx="6494585" cy="7784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EQUIPMENT/ MACHINES</a:t>
            </a:r>
          </a:p>
        </p:txBody>
      </p:sp>
    </p:spTree>
    <p:extLst>
      <p:ext uri="{BB962C8B-B14F-4D97-AF65-F5344CB8AC3E}">
        <p14:creationId xmlns:p14="http://schemas.microsoft.com/office/powerpoint/2010/main" val="25191952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F066C-CA41-312F-29F2-EFEC50E46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imeline&#10;&#10;Description automatically generated">
            <a:extLst>
              <a:ext uri="{FF2B5EF4-FFF2-40B4-BE49-F238E27FC236}">
                <a16:creationId xmlns:a16="http://schemas.microsoft.com/office/drawing/2014/main" id="{B09C9BFA-F2DE-11EE-6F42-5E2DBA434B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81"/>
          <a:stretch/>
        </p:blipFill>
        <p:spPr>
          <a:xfrm>
            <a:off x="0" y="14789834"/>
            <a:ext cx="12191999" cy="1466166"/>
          </a:xfrm>
          <a:prstGeom prst="rect">
            <a:avLst/>
          </a:prstGeom>
        </p:spPr>
      </p:pic>
      <p:pic>
        <p:nvPicPr>
          <p:cNvPr id="6" name="Picture 5" descr="Graphical user interface, timeline&#10;&#10;Description automatically generated">
            <a:extLst>
              <a:ext uri="{FF2B5EF4-FFF2-40B4-BE49-F238E27FC236}">
                <a16:creationId xmlns:a16="http://schemas.microsoft.com/office/drawing/2014/main" id="{D84CDF46-3DB6-8908-13E3-D11280974E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1" r="71549" b="90981"/>
          <a:stretch/>
        </p:blipFill>
        <p:spPr>
          <a:xfrm>
            <a:off x="349955" y="0"/>
            <a:ext cx="2977661" cy="146616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9AEB36C-C438-C67B-6920-3A2271FD0448}"/>
              </a:ext>
            </a:extLst>
          </p:cNvPr>
          <p:cNvSpPr/>
          <p:nvPr/>
        </p:nvSpPr>
        <p:spPr>
          <a:xfrm>
            <a:off x="770890" y="7258292"/>
            <a:ext cx="5156941" cy="628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Đồ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gá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gia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công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</a:t>
            </a:r>
            <a:r>
              <a:rPr lang="vi-VN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ơ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khí</a:t>
            </a:r>
            <a:endParaRPr lang="en-US" sz="36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F18332-0110-1DC7-035E-B92C52AB45E9}"/>
              </a:ext>
            </a:extLst>
          </p:cNvPr>
          <p:cNvSpPr/>
          <p:nvPr/>
        </p:nvSpPr>
        <p:spPr>
          <a:xfrm>
            <a:off x="6771663" y="2288615"/>
            <a:ext cx="5070381" cy="36901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Wingdings 2" panose="05020102010507070707" pitchFamily="18" charset="2"/>
              <a:buChar char="ì"/>
            </a:pPr>
            <a:r>
              <a:rPr lang="en-US" sz="3600" b="1" u="sng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Đảm</a:t>
            </a:r>
            <a:r>
              <a:rPr lang="en-US" sz="3600" b="1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b="1" u="sng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nhiệm</a:t>
            </a:r>
            <a:r>
              <a:rPr lang="en-US" sz="3600" b="1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marL="571500" indent="-571500">
              <a:buFont typeface="Wingdings 2" panose="05020102010507070707" pitchFamily="18" charset="2"/>
              <a:buChar char="ì"/>
            </a:pPr>
            <a:endParaRPr lang="en-US" sz="3600" b="1" u="sng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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Khảo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sát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,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thiết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kế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và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chế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tạo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đồ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gá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theo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yêu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cầu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của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khách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hàng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5F56D2E-8F0A-FBA1-3AD3-AF5906C6B7C0}"/>
              </a:ext>
            </a:extLst>
          </p:cNvPr>
          <p:cNvSpPr/>
          <p:nvPr/>
        </p:nvSpPr>
        <p:spPr>
          <a:xfrm>
            <a:off x="770890" y="12567632"/>
            <a:ext cx="5156941" cy="17018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Khuôn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ép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Khuôn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nhựa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khuôn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cao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&amp;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khuôn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dập</a:t>
            </a:r>
            <a:endParaRPr lang="en-US" sz="36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CF1C247-A445-0FE2-B1EB-903C7B0BFDAB}"/>
              </a:ext>
            </a:extLst>
          </p:cNvPr>
          <p:cNvSpPr/>
          <p:nvPr/>
        </p:nvSpPr>
        <p:spPr>
          <a:xfrm>
            <a:off x="6771663" y="8630013"/>
            <a:ext cx="5070381" cy="40782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Wingdings 2" panose="05020102010507070707" pitchFamily="18" charset="2"/>
              <a:buChar char="ì"/>
            </a:pPr>
            <a:r>
              <a:rPr lang="en-US" sz="3600" b="1" u="sng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Đảm</a:t>
            </a:r>
            <a:r>
              <a:rPr lang="en-US" sz="3600" b="1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b="1" u="sng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nhiệm</a:t>
            </a:r>
            <a:r>
              <a:rPr lang="en-US" sz="3600" b="1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marL="571500" indent="-571500">
              <a:buFont typeface="Wingdings 2" panose="05020102010507070707" pitchFamily="18" charset="2"/>
              <a:buChar char="ì"/>
            </a:pPr>
            <a:endParaRPr lang="en-US" sz="3600" b="1" u="sng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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Khảo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sát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, t</a:t>
            </a:r>
            <a:r>
              <a:rPr lang="vi-VN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ư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vấn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,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thiết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kế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và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chế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tạo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khuôn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theo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yêu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cầu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của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khách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hàng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.</a:t>
            </a:r>
            <a:endParaRPr lang="en-US" sz="3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Flowchart: Delay 18">
            <a:extLst>
              <a:ext uri="{FF2B5EF4-FFF2-40B4-BE49-F238E27FC236}">
                <a16:creationId xmlns:a16="http://schemas.microsoft.com/office/drawing/2014/main" id="{FB4B362B-215D-6931-001E-3657656E0F20}"/>
              </a:ext>
            </a:extLst>
          </p:cNvPr>
          <p:cNvSpPr/>
          <p:nvPr/>
        </p:nvSpPr>
        <p:spPr>
          <a:xfrm>
            <a:off x="0" y="15300844"/>
            <a:ext cx="1379756" cy="792596"/>
          </a:xfrm>
          <a:prstGeom prst="flowChartDelay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D670CAD-C2DC-4782-7844-0DC83E713CE7}"/>
              </a:ext>
            </a:extLst>
          </p:cNvPr>
          <p:cNvSpPr/>
          <p:nvPr/>
        </p:nvSpPr>
        <p:spPr>
          <a:xfrm>
            <a:off x="602725" y="2262270"/>
            <a:ext cx="5493275" cy="583496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43DBFD5-3293-97FD-98DA-C3FB260B28C8}"/>
              </a:ext>
            </a:extLst>
          </p:cNvPr>
          <p:cNvSpPr/>
          <p:nvPr/>
        </p:nvSpPr>
        <p:spPr>
          <a:xfrm>
            <a:off x="6348769" y="2262270"/>
            <a:ext cx="5493275" cy="583496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F79FBC5-54D9-E01A-1D10-F072F3817A2E}"/>
              </a:ext>
            </a:extLst>
          </p:cNvPr>
          <p:cNvSpPr/>
          <p:nvPr/>
        </p:nvSpPr>
        <p:spPr>
          <a:xfrm>
            <a:off x="602725" y="8480864"/>
            <a:ext cx="5493275" cy="583496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E67D626-7174-F199-703B-0BF7876429C0}"/>
              </a:ext>
            </a:extLst>
          </p:cNvPr>
          <p:cNvSpPr/>
          <p:nvPr/>
        </p:nvSpPr>
        <p:spPr>
          <a:xfrm>
            <a:off x="6348769" y="8480864"/>
            <a:ext cx="5493275" cy="583496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B2C4255-9824-8077-8B11-53C31EF9ADD4}"/>
              </a:ext>
            </a:extLst>
          </p:cNvPr>
          <p:cNvSpPr/>
          <p:nvPr/>
        </p:nvSpPr>
        <p:spPr>
          <a:xfrm>
            <a:off x="4056186" y="487680"/>
            <a:ext cx="7924800" cy="7784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JIG/ MOLD/ MECHANICAL PARTS</a:t>
            </a:r>
          </a:p>
        </p:txBody>
      </p:sp>
      <p:pic>
        <p:nvPicPr>
          <p:cNvPr id="8194" name="Picture 2" descr="Jig, đồ gá, chi tiết máy là gì? Công dụng chính và ứng dụng của đồ gá -  Trần Vũ">
            <a:extLst>
              <a:ext uri="{FF2B5EF4-FFF2-40B4-BE49-F238E27FC236}">
                <a16:creationId xmlns:a16="http://schemas.microsoft.com/office/drawing/2014/main" id="{FE19CA18-F4E3-5598-9BF9-DFEC49ECDA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00" r="11140" b="2465"/>
          <a:stretch/>
        </p:blipFill>
        <p:spPr bwMode="auto">
          <a:xfrm>
            <a:off x="689878" y="2733504"/>
            <a:ext cx="5156942" cy="4010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D22624B-FF9A-7E79-8B80-FCA8FC92C0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505" y="8713354"/>
            <a:ext cx="4870315" cy="3690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5373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82EECE-40F2-3194-21F4-69B7A6034D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imeline&#10;&#10;Description automatically generated">
            <a:extLst>
              <a:ext uri="{FF2B5EF4-FFF2-40B4-BE49-F238E27FC236}">
                <a16:creationId xmlns:a16="http://schemas.microsoft.com/office/drawing/2014/main" id="{BE534683-87CD-453D-0F15-6B57767D025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81"/>
          <a:stretch/>
        </p:blipFill>
        <p:spPr>
          <a:xfrm>
            <a:off x="0" y="14789834"/>
            <a:ext cx="12191999" cy="1466166"/>
          </a:xfrm>
          <a:prstGeom prst="rect">
            <a:avLst/>
          </a:prstGeom>
        </p:spPr>
      </p:pic>
      <p:pic>
        <p:nvPicPr>
          <p:cNvPr id="6" name="Picture 5" descr="Graphical user interface, timeline&#10;&#10;Description automatically generated">
            <a:extLst>
              <a:ext uri="{FF2B5EF4-FFF2-40B4-BE49-F238E27FC236}">
                <a16:creationId xmlns:a16="http://schemas.microsoft.com/office/drawing/2014/main" id="{18BB2E04-2D61-917D-D5E0-F7AF8710B5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1" r="71549" b="90981"/>
          <a:stretch/>
        </p:blipFill>
        <p:spPr>
          <a:xfrm>
            <a:off x="349955" y="0"/>
            <a:ext cx="2977661" cy="146616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D9C5E08-E320-95AB-1696-62EF0EF2E82D}"/>
              </a:ext>
            </a:extLst>
          </p:cNvPr>
          <p:cNvSpPr/>
          <p:nvPr/>
        </p:nvSpPr>
        <p:spPr>
          <a:xfrm>
            <a:off x="770890" y="7258292"/>
            <a:ext cx="5156941" cy="628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Giá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kệ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và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thùng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nhựa</a:t>
            </a:r>
            <a:endParaRPr lang="en-US" sz="36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209A2F6-67F9-7A7E-6B46-585F3A1262F3}"/>
              </a:ext>
            </a:extLst>
          </p:cNvPr>
          <p:cNvSpPr/>
          <p:nvPr/>
        </p:nvSpPr>
        <p:spPr>
          <a:xfrm>
            <a:off x="6771663" y="2288615"/>
            <a:ext cx="5070381" cy="36901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Wingdings 2" panose="05020102010507070707" pitchFamily="18" charset="2"/>
              <a:buChar char="ì"/>
            </a:pPr>
            <a:r>
              <a:rPr lang="en-US" sz="3600" b="1" u="sng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Đảm</a:t>
            </a:r>
            <a:r>
              <a:rPr lang="en-US" sz="3600" b="1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b="1" u="sng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nhiệm</a:t>
            </a:r>
            <a:r>
              <a:rPr lang="en-US" sz="3600" b="1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marL="571500" indent="-571500">
              <a:buFont typeface="Wingdings 2" panose="05020102010507070707" pitchFamily="18" charset="2"/>
              <a:buChar char="ì"/>
            </a:pPr>
            <a:endParaRPr lang="en-US" sz="3600" b="1" u="sng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 Cung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cấp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các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giá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kệ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và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thùng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nhựa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theo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yêu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cầu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của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khách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hàng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2906C5F-97D9-7D6F-9070-A9DCAB261304}"/>
              </a:ext>
            </a:extLst>
          </p:cNvPr>
          <p:cNvSpPr/>
          <p:nvPr/>
        </p:nvSpPr>
        <p:spPr>
          <a:xfrm>
            <a:off x="770890" y="13477014"/>
            <a:ext cx="5156941" cy="628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Chi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tiết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nhựa</a:t>
            </a:r>
            <a:endParaRPr lang="en-US" sz="36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28676AE-1A23-0C5C-79D7-25BBD5373883}"/>
              </a:ext>
            </a:extLst>
          </p:cNvPr>
          <p:cNvSpPr/>
          <p:nvPr/>
        </p:nvSpPr>
        <p:spPr>
          <a:xfrm>
            <a:off x="6771663" y="8630013"/>
            <a:ext cx="5070381" cy="40782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Wingdings 2" panose="05020102010507070707" pitchFamily="18" charset="2"/>
              <a:buChar char="ì"/>
            </a:pPr>
            <a:r>
              <a:rPr lang="en-US" sz="3600" b="1" u="sng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Đảm</a:t>
            </a:r>
            <a:r>
              <a:rPr lang="en-US" sz="3600" b="1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b="1" u="sng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nhiệm</a:t>
            </a:r>
            <a:r>
              <a:rPr lang="en-US" sz="3600" b="1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marL="571500" indent="-571500">
              <a:buFont typeface="Wingdings 2" panose="05020102010507070707" pitchFamily="18" charset="2"/>
              <a:buChar char="ì"/>
            </a:pPr>
            <a:endParaRPr lang="en-US" sz="3600" b="1" u="sng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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Khảo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sát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, t</a:t>
            </a:r>
            <a:r>
              <a:rPr lang="vi-VN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ư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vấn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,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thiết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kế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và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chế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tạo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chi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tiết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nhựa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theo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yêu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cầu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của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khách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hàng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.</a:t>
            </a:r>
            <a:endParaRPr lang="en-US" sz="3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Flowchart: Delay 18">
            <a:extLst>
              <a:ext uri="{FF2B5EF4-FFF2-40B4-BE49-F238E27FC236}">
                <a16:creationId xmlns:a16="http://schemas.microsoft.com/office/drawing/2014/main" id="{A8BFE0AF-13FC-1BE7-2EDC-257F2FD613C6}"/>
              </a:ext>
            </a:extLst>
          </p:cNvPr>
          <p:cNvSpPr/>
          <p:nvPr/>
        </p:nvSpPr>
        <p:spPr>
          <a:xfrm>
            <a:off x="0" y="15300844"/>
            <a:ext cx="1379756" cy="792596"/>
          </a:xfrm>
          <a:prstGeom prst="flowChartDelay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B6EDB15-F9A9-5A2B-C6CE-029DED183630}"/>
              </a:ext>
            </a:extLst>
          </p:cNvPr>
          <p:cNvSpPr/>
          <p:nvPr/>
        </p:nvSpPr>
        <p:spPr>
          <a:xfrm>
            <a:off x="602725" y="2262270"/>
            <a:ext cx="5493275" cy="583496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16859F7-70F3-F989-DCF1-BED7FB5FF588}"/>
              </a:ext>
            </a:extLst>
          </p:cNvPr>
          <p:cNvSpPr/>
          <p:nvPr/>
        </p:nvSpPr>
        <p:spPr>
          <a:xfrm>
            <a:off x="6348769" y="2262270"/>
            <a:ext cx="5493275" cy="583496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47F71AD-8B0D-5BFE-DF3A-C23723CA491B}"/>
              </a:ext>
            </a:extLst>
          </p:cNvPr>
          <p:cNvSpPr/>
          <p:nvPr/>
        </p:nvSpPr>
        <p:spPr>
          <a:xfrm>
            <a:off x="602725" y="8480864"/>
            <a:ext cx="5493275" cy="583496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635458D-B3CD-24C2-C92B-E0B956358B9D}"/>
              </a:ext>
            </a:extLst>
          </p:cNvPr>
          <p:cNvSpPr/>
          <p:nvPr/>
        </p:nvSpPr>
        <p:spPr>
          <a:xfrm>
            <a:off x="6348769" y="8480864"/>
            <a:ext cx="5493275" cy="583496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B184FA8-E185-0946-F506-B754C6E385A7}"/>
              </a:ext>
            </a:extLst>
          </p:cNvPr>
          <p:cNvSpPr/>
          <p:nvPr/>
        </p:nvSpPr>
        <p:spPr>
          <a:xfrm>
            <a:off x="4267200" y="487680"/>
            <a:ext cx="6494585" cy="7784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 PARTS</a:t>
            </a: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1A9D8AE6-5E5B-ED7E-F3D0-28700FED50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838" y="2588409"/>
            <a:ext cx="4758201" cy="475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Image result for cốc lọc karofi">
            <a:extLst>
              <a:ext uri="{FF2B5EF4-FFF2-40B4-BE49-F238E27FC236}">
                <a16:creationId xmlns:a16="http://schemas.microsoft.com/office/drawing/2014/main" id="{419CF0EC-DA55-3608-7BF7-D296A2B3D6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04" b="11828"/>
          <a:stretch/>
        </p:blipFill>
        <p:spPr bwMode="auto">
          <a:xfrm>
            <a:off x="1283384" y="9210327"/>
            <a:ext cx="4088464" cy="3497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6327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E0A74-3D8A-C80B-6537-6F50BC2D7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imeline&#10;&#10;Description automatically generated">
            <a:extLst>
              <a:ext uri="{FF2B5EF4-FFF2-40B4-BE49-F238E27FC236}">
                <a16:creationId xmlns:a16="http://schemas.microsoft.com/office/drawing/2014/main" id="{8D8DFC4B-8289-DCAC-AD8C-39F0846C35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81"/>
          <a:stretch/>
        </p:blipFill>
        <p:spPr>
          <a:xfrm>
            <a:off x="0" y="14789834"/>
            <a:ext cx="12191999" cy="1466166"/>
          </a:xfrm>
          <a:prstGeom prst="rect">
            <a:avLst/>
          </a:prstGeom>
        </p:spPr>
      </p:pic>
      <p:pic>
        <p:nvPicPr>
          <p:cNvPr id="6" name="Picture 5" descr="Graphical user interface, timeline&#10;&#10;Description automatically generated">
            <a:extLst>
              <a:ext uri="{FF2B5EF4-FFF2-40B4-BE49-F238E27FC236}">
                <a16:creationId xmlns:a16="http://schemas.microsoft.com/office/drawing/2014/main" id="{E1F6977B-047D-A282-1633-42C42D280B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1" r="71549" b="90981"/>
          <a:stretch/>
        </p:blipFill>
        <p:spPr>
          <a:xfrm>
            <a:off x="349955" y="0"/>
            <a:ext cx="2977661" cy="146616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99F3442-4754-767A-F4AA-10795E23EC44}"/>
              </a:ext>
            </a:extLst>
          </p:cNvPr>
          <p:cNvSpPr/>
          <p:nvPr/>
        </p:nvSpPr>
        <p:spPr>
          <a:xfrm>
            <a:off x="770890" y="7117616"/>
            <a:ext cx="5156941" cy="628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Bảo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</a:t>
            </a:r>
            <a:r>
              <a:rPr lang="vi-VN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ư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ỡng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thiết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bị</a:t>
            </a:r>
            <a:endParaRPr lang="en-US" sz="36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9313264-350E-6FF0-66F6-DF1577782B54}"/>
              </a:ext>
            </a:extLst>
          </p:cNvPr>
          <p:cNvSpPr/>
          <p:nvPr/>
        </p:nvSpPr>
        <p:spPr>
          <a:xfrm>
            <a:off x="6771663" y="3091255"/>
            <a:ext cx="5070381" cy="40263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Wingdings 2" panose="05020102010507070707" pitchFamily="18" charset="2"/>
              <a:buChar char="ì"/>
            </a:pPr>
            <a:r>
              <a:rPr lang="en-US" sz="3600" b="1" u="sng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Đảm</a:t>
            </a:r>
            <a:r>
              <a:rPr lang="en-US" sz="3600" b="1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b="1" u="sng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nhiệm</a:t>
            </a:r>
            <a:r>
              <a:rPr lang="en-US" sz="3600" b="1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marL="571500" indent="-571500">
              <a:buFont typeface="Wingdings 2" panose="05020102010507070707" pitchFamily="18" charset="2"/>
              <a:buChar char="ì"/>
            </a:pPr>
            <a:endParaRPr lang="en-US" sz="3600" b="1" u="sng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 Cung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cấp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các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dịch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vụ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bảo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d</a:t>
            </a:r>
            <a:r>
              <a:rPr lang="vi-VN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ưỡng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và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sửa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chữa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thiết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bị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theo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yêu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cầu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của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khách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hàng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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Vệ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sinh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(TPM, 5S)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thiết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bị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định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kỳ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yêu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cầu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của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khách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hàng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sp>
        <p:nvSpPr>
          <p:cNvPr id="19" name="Flowchart: Delay 18">
            <a:extLst>
              <a:ext uri="{FF2B5EF4-FFF2-40B4-BE49-F238E27FC236}">
                <a16:creationId xmlns:a16="http://schemas.microsoft.com/office/drawing/2014/main" id="{213B28D0-3512-565C-4EEA-F9369FB57452}"/>
              </a:ext>
            </a:extLst>
          </p:cNvPr>
          <p:cNvSpPr/>
          <p:nvPr/>
        </p:nvSpPr>
        <p:spPr>
          <a:xfrm>
            <a:off x="0" y="15300844"/>
            <a:ext cx="1379756" cy="792596"/>
          </a:xfrm>
          <a:prstGeom prst="flowChartDelay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12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298BDAC-4C86-C090-AE15-21049D8BD23D}"/>
              </a:ext>
            </a:extLst>
          </p:cNvPr>
          <p:cNvSpPr/>
          <p:nvPr/>
        </p:nvSpPr>
        <p:spPr>
          <a:xfrm>
            <a:off x="602725" y="2262270"/>
            <a:ext cx="5493275" cy="583496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88677F3-1E1C-EEEE-BFC2-BF61CCEC2CAE}"/>
              </a:ext>
            </a:extLst>
          </p:cNvPr>
          <p:cNvSpPr/>
          <p:nvPr/>
        </p:nvSpPr>
        <p:spPr>
          <a:xfrm>
            <a:off x="6348769" y="2262270"/>
            <a:ext cx="5493275" cy="583496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9613D43-E593-B62C-DBD7-DA1A9475BC6B}"/>
              </a:ext>
            </a:extLst>
          </p:cNvPr>
          <p:cNvSpPr/>
          <p:nvPr/>
        </p:nvSpPr>
        <p:spPr>
          <a:xfrm>
            <a:off x="4267200" y="487680"/>
            <a:ext cx="7254240" cy="7784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CONSULTING ON TECHNICAL SOLUTIONS &amp; TRAINING</a:t>
            </a:r>
          </a:p>
        </p:txBody>
      </p:sp>
      <p:pic>
        <p:nvPicPr>
          <p:cNvPr id="9222" name="Picture 6" descr="Bảo trì là gì? Bảo dưỡng là gì? - Intech Service">
            <a:extLst>
              <a:ext uri="{FF2B5EF4-FFF2-40B4-BE49-F238E27FC236}">
                <a16:creationId xmlns:a16="http://schemas.microsoft.com/office/drawing/2014/main" id="{F6F309E6-C755-8E3E-BD1E-DE79171282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890" y="2860431"/>
            <a:ext cx="5197232" cy="311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D888B20-879C-195D-4503-50764B2477D7}"/>
              </a:ext>
            </a:extLst>
          </p:cNvPr>
          <p:cNvSpPr/>
          <p:nvPr/>
        </p:nvSpPr>
        <p:spPr>
          <a:xfrm>
            <a:off x="770890" y="13554709"/>
            <a:ext cx="5156941" cy="628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vi-VN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ư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vấn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kỹ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thuật</a:t>
            </a:r>
            <a:endParaRPr lang="en-US" sz="36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141CD03-4D26-FD5C-1FCA-D93EE1401FFB}"/>
              </a:ext>
            </a:extLst>
          </p:cNvPr>
          <p:cNvSpPr/>
          <p:nvPr/>
        </p:nvSpPr>
        <p:spPr>
          <a:xfrm>
            <a:off x="6771663" y="8754630"/>
            <a:ext cx="5070381" cy="57796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Wingdings 2" panose="05020102010507070707" pitchFamily="18" charset="2"/>
              <a:buChar char="ì"/>
            </a:pPr>
            <a:r>
              <a:rPr lang="en-US" sz="3600" b="1" u="sng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Đảm</a:t>
            </a:r>
            <a:r>
              <a:rPr lang="en-US" sz="3600" b="1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b="1" u="sng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nhiệm</a:t>
            </a:r>
            <a:r>
              <a:rPr lang="en-US" sz="3600" b="1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 T</a:t>
            </a:r>
            <a:r>
              <a:rPr lang="vi-VN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ư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vấn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các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giải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pháp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kỹ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thuật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để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tối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vi-VN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ư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u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hoá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trong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sản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xuất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và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giảm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lãng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phí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: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nhân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lực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, chi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phí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,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thời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gian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,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vật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liệu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…</a:t>
            </a:r>
          </a:p>
          <a:p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 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vi-VN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ư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vấn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toàn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cháy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nổ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an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toàn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thiết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bị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để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giảm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thiểu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các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tai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nạn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trong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sản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xuất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5183D9-9834-173B-2CA8-03F6192E86B4}"/>
              </a:ext>
            </a:extLst>
          </p:cNvPr>
          <p:cNvSpPr/>
          <p:nvPr/>
        </p:nvSpPr>
        <p:spPr>
          <a:xfrm>
            <a:off x="602725" y="8699363"/>
            <a:ext cx="5493275" cy="583496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068644E-E9A3-E8AE-912A-63AA9653508F}"/>
              </a:ext>
            </a:extLst>
          </p:cNvPr>
          <p:cNvSpPr/>
          <p:nvPr/>
        </p:nvSpPr>
        <p:spPr>
          <a:xfrm>
            <a:off x="6348769" y="8699363"/>
            <a:ext cx="5493275" cy="583496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Sơ đồ tổ chức phòng kỹ thuật">
            <a:extLst>
              <a:ext uri="{FF2B5EF4-FFF2-40B4-BE49-F238E27FC236}">
                <a16:creationId xmlns:a16="http://schemas.microsoft.com/office/drawing/2014/main" id="{B7BE9CD8-CD20-7EBD-35FB-B52FF68FF7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889" y="9036287"/>
            <a:ext cx="5195445" cy="324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84148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7670C4-6D70-74A5-2F6A-F6BC502A94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imeline&#10;&#10;Description automatically generated">
            <a:extLst>
              <a:ext uri="{FF2B5EF4-FFF2-40B4-BE49-F238E27FC236}">
                <a16:creationId xmlns:a16="http://schemas.microsoft.com/office/drawing/2014/main" id="{DCBAF755-65C9-AC1A-64C1-5AFF88730C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81"/>
          <a:stretch/>
        </p:blipFill>
        <p:spPr>
          <a:xfrm>
            <a:off x="0" y="14789834"/>
            <a:ext cx="12191999" cy="1466166"/>
          </a:xfrm>
          <a:prstGeom prst="rect">
            <a:avLst/>
          </a:prstGeom>
        </p:spPr>
      </p:pic>
      <p:pic>
        <p:nvPicPr>
          <p:cNvPr id="6" name="Picture 5" descr="Graphical user interface, timeline&#10;&#10;Description automatically generated">
            <a:extLst>
              <a:ext uri="{FF2B5EF4-FFF2-40B4-BE49-F238E27FC236}">
                <a16:creationId xmlns:a16="http://schemas.microsoft.com/office/drawing/2014/main" id="{5CD08457-B49D-3F91-1733-FF074DCEF4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1" r="71549" b="90981"/>
          <a:stretch/>
        </p:blipFill>
        <p:spPr>
          <a:xfrm>
            <a:off x="349955" y="0"/>
            <a:ext cx="2977661" cy="146616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22A655D-24E9-A8A6-9004-3F6FDBEBF949}"/>
              </a:ext>
            </a:extLst>
          </p:cNvPr>
          <p:cNvSpPr/>
          <p:nvPr/>
        </p:nvSpPr>
        <p:spPr>
          <a:xfrm>
            <a:off x="770890" y="7117616"/>
            <a:ext cx="5156941" cy="628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Sửa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chữa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các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phụ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tùng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điện</a:t>
            </a:r>
            <a:endParaRPr lang="en-US" sz="36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89EFE39-2412-B86B-E42A-13BC78605E3D}"/>
              </a:ext>
            </a:extLst>
          </p:cNvPr>
          <p:cNvSpPr/>
          <p:nvPr/>
        </p:nvSpPr>
        <p:spPr>
          <a:xfrm>
            <a:off x="6771663" y="2481656"/>
            <a:ext cx="5070381" cy="36901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Wingdings 2" panose="05020102010507070707" pitchFamily="18" charset="2"/>
              <a:buChar char="ì"/>
            </a:pPr>
            <a:r>
              <a:rPr lang="en-US" sz="3600" b="1" u="sng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Đảm</a:t>
            </a:r>
            <a:r>
              <a:rPr lang="en-US" sz="3600" b="1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b="1" u="sng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nhiệm</a:t>
            </a:r>
            <a:r>
              <a:rPr lang="en-US" sz="3600" b="1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marL="571500" indent="-571500">
              <a:buFont typeface="Wingdings 2" panose="05020102010507070707" pitchFamily="18" charset="2"/>
              <a:buChar char="ì"/>
            </a:pPr>
            <a:endParaRPr lang="en-US" sz="3600" b="1" u="sng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 Cung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cấp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các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dịch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vụ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sửa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chữa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các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phụ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tùng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điện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điều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khiển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cho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các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thiết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bị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công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nghiệp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.</a:t>
            </a:r>
            <a:endParaRPr lang="en-US" sz="3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606426B-3671-A349-292C-03A4ED0AC711}"/>
              </a:ext>
            </a:extLst>
          </p:cNvPr>
          <p:cNvSpPr/>
          <p:nvPr/>
        </p:nvSpPr>
        <p:spPr>
          <a:xfrm>
            <a:off x="770890" y="13054662"/>
            <a:ext cx="5156941" cy="10507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Sửa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chữa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&amp;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khôi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phục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motor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5FFF8AB-90C8-9C15-A577-A7E9E0AA0F40}"/>
              </a:ext>
            </a:extLst>
          </p:cNvPr>
          <p:cNvSpPr/>
          <p:nvPr/>
        </p:nvSpPr>
        <p:spPr>
          <a:xfrm>
            <a:off x="6771663" y="8630012"/>
            <a:ext cx="5070381" cy="56858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Wingdings 2" panose="05020102010507070707" pitchFamily="18" charset="2"/>
              <a:buChar char="ì"/>
            </a:pPr>
            <a:r>
              <a:rPr lang="en-US" sz="3600" b="1" u="sng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Đảm</a:t>
            </a:r>
            <a:r>
              <a:rPr lang="en-US" sz="3600" b="1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b="1" u="sng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nhiệm</a:t>
            </a:r>
            <a:r>
              <a:rPr lang="en-US" sz="3600" b="1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marL="571500" indent="-571500">
              <a:buFont typeface="Wingdings 2" panose="05020102010507070707" pitchFamily="18" charset="2"/>
              <a:buChar char="ì"/>
            </a:pPr>
            <a:endParaRPr lang="en-US" sz="3600" b="1" u="sng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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Sửa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chữa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các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động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c</a:t>
            </a:r>
            <a:r>
              <a:rPr lang="vi-VN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ơ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điện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sử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dụng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trên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các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thiết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bị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công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nghiệp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nhằm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tiết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kiệm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chi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phí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thay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phụ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tùng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mới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và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nhanh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chóng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khôi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phục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cho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sản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xuất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.</a:t>
            </a:r>
            <a:endParaRPr lang="en-US" sz="3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Flowchart: Delay 18">
            <a:extLst>
              <a:ext uri="{FF2B5EF4-FFF2-40B4-BE49-F238E27FC236}">
                <a16:creationId xmlns:a16="http://schemas.microsoft.com/office/drawing/2014/main" id="{758D7434-3347-58BD-8E00-F24DF981045B}"/>
              </a:ext>
            </a:extLst>
          </p:cNvPr>
          <p:cNvSpPr/>
          <p:nvPr/>
        </p:nvSpPr>
        <p:spPr>
          <a:xfrm>
            <a:off x="0" y="15300844"/>
            <a:ext cx="1379756" cy="792596"/>
          </a:xfrm>
          <a:prstGeom prst="flowChartDelay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13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59E8770-36FD-0874-9E68-F69F7B134F09}"/>
              </a:ext>
            </a:extLst>
          </p:cNvPr>
          <p:cNvSpPr/>
          <p:nvPr/>
        </p:nvSpPr>
        <p:spPr>
          <a:xfrm>
            <a:off x="602725" y="2262270"/>
            <a:ext cx="5493275" cy="583496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29A03EC-6FEA-1D59-2BF2-E5383B6BB72D}"/>
              </a:ext>
            </a:extLst>
          </p:cNvPr>
          <p:cNvSpPr/>
          <p:nvPr/>
        </p:nvSpPr>
        <p:spPr>
          <a:xfrm>
            <a:off x="6348769" y="2262270"/>
            <a:ext cx="5493275" cy="583496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518E226-C04B-2476-1C36-D3B377633D13}"/>
              </a:ext>
            </a:extLst>
          </p:cNvPr>
          <p:cNvSpPr/>
          <p:nvPr/>
        </p:nvSpPr>
        <p:spPr>
          <a:xfrm>
            <a:off x="602725" y="8480864"/>
            <a:ext cx="5493275" cy="583496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47D0CF4-F758-5675-E33E-37983B0D71F9}"/>
              </a:ext>
            </a:extLst>
          </p:cNvPr>
          <p:cNvSpPr/>
          <p:nvPr/>
        </p:nvSpPr>
        <p:spPr>
          <a:xfrm>
            <a:off x="6348769" y="8480864"/>
            <a:ext cx="5493275" cy="583496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50BF2B5-FD9C-EBE0-C1E7-4C4E8399BB92}"/>
              </a:ext>
            </a:extLst>
          </p:cNvPr>
          <p:cNvSpPr/>
          <p:nvPr/>
        </p:nvSpPr>
        <p:spPr>
          <a:xfrm>
            <a:off x="4267200" y="487680"/>
            <a:ext cx="7254240" cy="7784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CONSULTING ON TECHNICAL SOLUTIONS &amp; MAINTENANCE</a:t>
            </a:r>
          </a:p>
        </p:txBody>
      </p:sp>
      <p:pic>
        <p:nvPicPr>
          <p:cNvPr id="13314" name="Picture 2" descr="Servo Amplifiers | FANUC America">
            <a:extLst>
              <a:ext uri="{FF2B5EF4-FFF2-40B4-BE49-F238E27FC236}">
                <a16:creationId xmlns:a16="http://schemas.microsoft.com/office/drawing/2014/main" id="{5AEFE40F-09A0-B485-03C7-6F75272994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7" t="4348" b="4229"/>
          <a:stretch/>
        </p:blipFill>
        <p:spPr bwMode="auto">
          <a:xfrm>
            <a:off x="939055" y="2363196"/>
            <a:ext cx="1739567" cy="163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7C984A8-7550-4736-3B50-446AA2E38C0A}"/>
              </a:ext>
            </a:extLst>
          </p:cNvPr>
          <p:cNvSpPr/>
          <p:nvPr/>
        </p:nvSpPr>
        <p:spPr>
          <a:xfrm>
            <a:off x="863709" y="4089589"/>
            <a:ext cx="2184901" cy="4336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Servo Amplifier</a:t>
            </a:r>
          </a:p>
        </p:txBody>
      </p:sp>
      <p:pic>
        <p:nvPicPr>
          <p:cNvPr id="13316" name="Picture 4" descr="Drive Products | Inverters-FREQROL - Mitsubishi Electric Factory Automation  - Italy">
            <a:extLst>
              <a:ext uri="{FF2B5EF4-FFF2-40B4-BE49-F238E27FC236}">
                <a16:creationId xmlns:a16="http://schemas.microsoft.com/office/drawing/2014/main" id="{AF5FDF84-1D91-ABEB-1FD1-A6544D9AD8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4" t="17102" r="3644"/>
          <a:stretch/>
        </p:blipFill>
        <p:spPr bwMode="auto">
          <a:xfrm>
            <a:off x="3179874" y="2411964"/>
            <a:ext cx="2773395" cy="1484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E0A8D54-408B-9DEA-874D-1699B84EF678}"/>
              </a:ext>
            </a:extLst>
          </p:cNvPr>
          <p:cNvSpPr/>
          <p:nvPr/>
        </p:nvSpPr>
        <p:spPr>
          <a:xfrm>
            <a:off x="3543849" y="4045815"/>
            <a:ext cx="2184901" cy="4336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Inverter</a:t>
            </a:r>
          </a:p>
        </p:txBody>
      </p:sp>
      <p:pic>
        <p:nvPicPr>
          <p:cNvPr id="13318" name="Picture 6" descr="Fanuc A06B-0315-B004 AC Servo Motor | In Stock Now">
            <a:extLst>
              <a:ext uri="{FF2B5EF4-FFF2-40B4-BE49-F238E27FC236}">
                <a16:creationId xmlns:a16="http://schemas.microsoft.com/office/drawing/2014/main" id="{B9C4DF90-1A7E-3F6C-14F6-C40D1FBEF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890" y="4551212"/>
            <a:ext cx="2463907" cy="1583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1E092E0-3DEE-D94A-B03C-587143ED3FFC}"/>
              </a:ext>
            </a:extLst>
          </p:cNvPr>
          <p:cNvSpPr/>
          <p:nvPr/>
        </p:nvSpPr>
        <p:spPr>
          <a:xfrm>
            <a:off x="863709" y="6185832"/>
            <a:ext cx="2184901" cy="4336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Servo Motor</a:t>
            </a:r>
          </a:p>
        </p:txBody>
      </p:sp>
      <p:pic>
        <p:nvPicPr>
          <p:cNvPr id="13320" name="Picture 8" descr="Fanuc power supply Module unit A06B-6290-H209 A06B-6220-H015#H600 - United  Automation">
            <a:extLst>
              <a:ext uri="{FF2B5EF4-FFF2-40B4-BE49-F238E27FC236}">
                <a16:creationId xmlns:a16="http://schemas.microsoft.com/office/drawing/2014/main" id="{D18B60FB-42D8-EDCC-6AB9-D803246EAE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0933" y="4458276"/>
            <a:ext cx="1768931" cy="1768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91E894-28CA-005C-6A55-20C46FD1CECB}"/>
              </a:ext>
            </a:extLst>
          </p:cNvPr>
          <p:cNvSpPr/>
          <p:nvPr/>
        </p:nvSpPr>
        <p:spPr>
          <a:xfrm>
            <a:off x="3543848" y="6317379"/>
            <a:ext cx="2184901" cy="4336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Power</a:t>
            </a:r>
          </a:p>
        </p:txBody>
      </p:sp>
      <p:pic>
        <p:nvPicPr>
          <p:cNvPr id="13322" name="Picture 10" descr="How Do AC Induction Motors Work? - Power Electric">
            <a:extLst>
              <a:ext uri="{FF2B5EF4-FFF2-40B4-BE49-F238E27FC236}">
                <a16:creationId xmlns:a16="http://schemas.microsoft.com/office/drawing/2014/main" id="{EF6830B7-4763-8155-5B97-A25F9FA905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353" y="8772378"/>
            <a:ext cx="5146916" cy="1286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4" name="Picture 12" descr="Induction Motor: Working Principle, Types, Applications, and Advantages |  Campus">
            <a:extLst>
              <a:ext uri="{FF2B5EF4-FFF2-40B4-BE49-F238E27FC236}">
                <a16:creationId xmlns:a16="http://schemas.microsoft.com/office/drawing/2014/main" id="{71E19E4D-1E01-09CE-231C-074C850269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48" r="50000" b="23887"/>
          <a:stretch/>
        </p:blipFill>
        <p:spPr bwMode="auto">
          <a:xfrm>
            <a:off x="1838785" y="10256961"/>
            <a:ext cx="3227349" cy="2414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45856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1032B-1CD3-984E-11B9-3A9E671A4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imeline&#10;&#10;Description automatically generated">
            <a:extLst>
              <a:ext uri="{FF2B5EF4-FFF2-40B4-BE49-F238E27FC236}">
                <a16:creationId xmlns:a16="http://schemas.microsoft.com/office/drawing/2014/main" id="{EA67B665-97B4-33DD-CF36-D1D3D0095A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81"/>
          <a:stretch/>
        </p:blipFill>
        <p:spPr>
          <a:xfrm>
            <a:off x="0" y="14789834"/>
            <a:ext cx="12191999" cy="1466166"/>
          </a:xfrm>
          <a:prstGeom prst="rect">
            <a:avLst/>
          </a:prstGeom>
        </p:spPr>
      </p:pic>
      <p:pic>
        <p:nvPicPr>
          <p:cNvPr id="6" name="Picture 5" descr="Graphical user interface, timeline&#10;&#10;Description automatically generated">
            <a:extLst>
              <a:ext uri="{FF2B5EF4-FFF2-40B4-BE49-F238E27FC236}">
                <a16:creationId xmlns:a16="http://schemas.microsoft.com/office/drawing/2014/main" id="{E8F9067D-58D7-4203-28C4-081FD50237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1" r="71549" b="90981"/>
          <a:stretch/>
        </p:blipFill>
        <p:spPr>
          <a:xfrm>
            <a:off x="349955" y="0"/>
            <a:ext cx="2977661" cy="146616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71F9583-F1C2-B751-B7B3-D396BA874208}"/>
              </a:ext>
            </a:extLst>
          </p:cNvPr>
          <p:cNvSpPr/>
          <p:nvPr/>
        </p:nvSpPr>
        <p:spPr>
          <a:xfrm>
            <a:off x="749145" y="7433112"/>
            <a:ext cx="5156941" cy="628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Dao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cụ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CNC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D628E3-A719-8496-1AF7-508BE132ACA0}"/>
              </a:ext>
            </a:extLst>
          </p:cNvPr>
          <p:cNvSpPr/>
          <p:nvPr/>
        </p:nvSpPr>
        <p:spPr>
          <a:xfrm>
            <a:off x="6771663" y="2481656"/>
            <a:ext cx="5070381" cy="36901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Wingdings 2" panose="05020102010507070707" pitchFamily="18" charset="2"/>
              <a:buChar char="ì"/>
            </a:pPr>
            <a:r>
              <a:rPr lang="en-US" sz="3600" b="1" u="sng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Đảm</a:t>
            </a:r>
            <a:r>
              <a:rPr lang="en-US" sz="3600" b="1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b="1" u="sng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nhiệm</a:t>
            </a:r>
            <a:r>
              <a:rPr lang="en-US" sz="3600" b="1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marL="571500" indent="-571500">
              <a:buFont typeface="Wingdings 2" panose="05020102010507070707" pitchFamily="18" charset="2"/>
              <a:buChar char="ì"/>
            </a:pPr>
            <a:endParaRPr lang="en-US" sz="3600" b="1" u="sng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 Cung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cấp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các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loại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Tools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theo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yêu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cầu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của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khách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hang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phục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vụ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cho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gia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công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c</a:t>
            </a:r>
            <a:r>
              <a:rPr lang="vi-VN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ơ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khí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.</a:t>
            </a:r>
            <a:endParaRPr lang="en-US" sz="3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5BE4DEB-A1E0-C993-23E2-8859D518D9C1}"/>
              </a:ext>
            </a:extLst>
          </p:cNvPr>
          <p:cNvSpPr/>
          <p:nvPr/>
        </p:nvSpPr>
        <p:spPr>
          <a:xfrm>
            <a:off x="770890" y="13054662"/>
            <a:ext cx="5156941" cy="10507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Máy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mài</a:t>
            </a:r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Tools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0A36F6F-89FA-483D-3BCA-FB826A3870C9}"/>
              </a:ext>
            </a:extLst>
          </p:cNvPr>
          <p:cNvSpPr/>
          <p:nvPr/>
        </p:nvSpPr>
        <p:spPr>
          <a:xfrm>
            <a:off x="6771663" y="8630012"/>
            <a:ext cx="5070381" cy="56858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Wingdings 2" panose="05020102010507070707" pitchFamily="18" charset="2"/>
              <a:buChar char="ì"/>
            </a:pPr>
            <a:r>
              <a:rPr lang="en-US" sz="3600" b="1" u="sng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Đảm</a:t>
            </a:r>
            <a:r>
              <a:rPr lang="en-US" sz="3600" b="1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b="1" u="sng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nhiệm</a:t>
            </a:r>
            <a:r>
              <a:rPr lang="en-US" sz="3600" b="1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marL="571500" indent="-571500">
              <a:buFont typeface="Wingdings 2" panose="05020102010507070707" pitchFamily="18" charset="2"/>
              <a:buChar char="ì"/>
            </a:pPr>
            <a:endParaRPr lang="en-US" sz="3600" b="1" u="sng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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Thiết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bị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mài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sửa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Tool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giúp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khách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hàng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có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thể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mài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sửa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dễ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dàng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để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tái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sử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dụng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tool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và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tiết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kiệm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chi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phí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trong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sản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xuất</a:t>
            </a:r>
            <a:r>
              <a:rPr lang="en-US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 2" panose="05020102010507070707" pitchFamily="18" charset="2"/>
              </a:rPr>
              <a:t>.</a:t>
            </a:r>
            <a:endParaRPr lang="en-US" sz="3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Flowchart: Delay 18">
            <a:extLst>
              <a:ext uri="{FF2B5EF4-FFF2-40B4-BE49-F238E27FC236}">
                <a16:creationId xmlns:a16="http://schemas.microsoft.com/office/drawing/2014/main" id="{1023EA14-A623-022C-D144-09DBA27505A9}"/>
              </a:ext>
            </a:extLst>
          </p:cNvPr>
          <p:cNvSpPr/>
          <p:nvPr/>
        </p:nvSpPr>
        <p:spPr>
          <a:xfrm>
            <a:off x="0" y="15300844"/>
            <a:ext cx="1379756" cy="792596"/>
          </a:xfrm>
          <a:prstGeom prst="flowChartDelay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14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9C93B6B-E73E-4245-447D-5A4CC5FAD333}"/>
              </a:ext>
            </a:extLst>
          </p:cNvPr>
          <p:cNvSpPr/>
          <p:nvPr/>
        </p:nvSpPr>
        <p:spPr>
          <a:xfrm>
            <a:off x="602725" y="2262270"/>
            <a:ext cx="5493275" cy="583496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BEFC1AC-D023-52C9-1B37-DD9D4454B0EB}"/>
              </a:ext>
            </a:extLst>
          </p:cNvPr>
          <p:cNvSpPr/>
          <p:nvPr/>
        </p:nvSpPr>
        <p:spPr>
          <a:xfrm>
            <a:off x="6348769" y="2262270"/>
            <a:ext cx="5493275" cy="583496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F8E6579-7183-52EB-84E6-8FFA8714D8D8}"/>
              </a:ext>
            </a:extLst>
          </p:cNvPr>
          <p:cNvSpPr/>
          <p:nvPr/>
        </p:nvSpPr>
        <p:spPr>
          <a:xfrm>
            <a:off x="602725" y="8480864"/>
            <a:ext cx="5493275" cy="583496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CC4E085-5D2A-B8A9-BCA3-7D5BB484E598}"/>
              </a:ext>
            </a:extLst>
          </p:cNvPr>
          <p:cNvSpPr/>
          <p:nvPr/>
        </p:nvSpPr>
        <p:spPr>
          <a:xfrm>
            <a:off x="6348769" y="8480864"/>
            <a:ext cx="5493275" cy="583496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8E16BCB-1666-D0C4-6ACE-09F00D9E6C37}"/>
              </a:ext>
            </a:extLst>
          </p:cNvPr>
          <p:cNvSpPr/>
          <p:nvPr/>
        </p:nvSpPr>
        <p:spPr>
          <a:xfrm>
            <a:off x="4267200" y="487680"/>
            <a:ext cx="7254240" cy="7784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TOOL FOR MACHINING</a:t>
            </a:r>
          </a:p>
        </p:txBody>
      </p:sp>
      <p:pic>
        <p:nvPicPr>
          <p:cNvPr id="14338" name="Picture 2" descr="TOOL HOLDER">
            <a:extLst>
              <a:ext uri="{FF2B5EF4-FFF2-40B4-BE49-F238E27FC236}">
                <a16:creationId xmlns:a16="http://schemas.microsoft.com/office/drawing/2014/main" id="{12214116-6F8C-8110-C1C1-69F8A5C8CE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129" y="2370790"/>
            <a:ext cx="2502609" cy="1718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FACE MILLING CUTTERS">
            <a:extLst>
              <a:ext uri="{FF2B5EF4-FFF2-40B4-BE49-F238E27FC236}">
                <a16:creationId xmlns:a16="http://schemas.microsoft.com/office/drawing/2014/main" id="{95CCF7B8-5FFC-DC56-1634-22FDE4700A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360" y="2370790"/>
            <a:ext cx="2655689" cy="1679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78DAEC0-14C4-6648-2ED2-09BED40D5BB2}"/>
              </a:ext>
            </a:extLst>
          </p:cNvPr>
          <p:cNvSpPr/>
          <p:nvPr/>
        </p:nvSpPr>
        <p:spPr>
          <a:xfrm>
            <a:off x="844982" y="4089449"/>
            <a:ext cx="2184901" cy="4336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Tool holder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0B1210-C5AD-7BD8-E6F0-8F235137653A}"/>
              </a:ext>
            </a:extLst>
          </p:cNvPr>
          <p:cNvSpPr/>
          <p:nvPr/>
        </p:nvSpPr>
        <p:spPr>
          <a:xfrm>
            <a:off x="3300273" y="4089449"/>
            <a:ext cx="2753504" cy="4336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Face Milling cutters</a:t>
            </a:r>
          </a:p>
        </p:txBody>
      </p:sp>
      <p:pic>
        <p:nvPicPr>
          <p:cNvPr id="14342" name="Picture 6" descr="END MILL">
            <a:extLst>
              <a:ext uri="{FF2B5EF4-FFF2-40B4-BE49-F238E27FC236}">
                <a16:creationId xmlns:a16="http://schemas.microsoft.com/office/drawing/2014/main" id="{CFF3CAAE-9456-E143-0E6D-53383AE32B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783" y="4638472"/>
            <a:ext cx="2482955" cy="2320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98A27CA-3CDC-327E-2525-6301F80CD1FA}"/>
              </a:ext>
            </a:extLst>
          </p:cNvPr>
          <p:cNvSpPr/>
          <p:nvPr/>
        </p:nvSpPr>
        <p:spPr>
          <a:xfrm>
            <a:off x="770890" y="7013202"/>
            <a:ext cx="2184901" cy="4336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End Mill</a:t>
            </a:r>
          </a:p>
        </p:txBody>
      </p:sp>
      <p:pic>
        <p:nvPicPr>
          <p:cNvPr id="14344" name="Picture 8" descr="INSERT/ LƯỠI DAO">
            <a:extLst>
              <a:ext uri="{FF2B5EF4-FFF2-40B4-BE49-F238E27FC236}">
                <a16:creationId xmlns:a16="http://schemas.microsoft.com/office/drawing/2014/main" id="{D64A2C45-CC2D-94CA-8E68-AB17791E4E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360" y="4638472"/>
            <a:ext cx="2655689" cy="1685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95964D7-308F-DB21-337C-968C900B1EF7}"/>
              </a:ext>
            </a:extLst>
          </p:cNvPr>
          <p:cNvSpPr/>
          <p:nvPr/>
        </p:nvSpPr>
        <p:spPr>
          <a:xfrm>
            <a:off x="3642106" y="6384518"/>
            <a:ext cx="2184901" cy="4336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Insert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7CF4FAF-412B-928C-CA17-F3910DFB0B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5254" y="8758804"/>
            <a:ext cx="4771248" cy="406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9727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1698</TotalTime>
  <Words>1230</Words>
  <Application>Microsoft Office PowerPoint</Application>
  <PresentationFormat>Custom</PresentationFormat>
  <Paragraphs>165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Aptos</vt:lpstr>
      <vt:lpstr>Aptos Display</vt:lpstr>
      <vt:lpstr>Arial</vt:lpstr>
      <vt:lpstr>Tahoma</vt:lpstr>
      <vt:lpstr>Wingdings 2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Nguyen Son</dc:creator>
  <cp:lastModifiedBy>Nguyen Son</cp:lastModifiedBy>
  <cp:revision>16</cp:revision>
  <dcterms:created xsi:type="dcterms:W3CDTF">2025-01-16T14:36:02Z</dcterms:created>
  <dcterms:modified xsi:type="dcterms:W3CDTF">2025-02-03T17:07:51Z</dcterms:modified>
</cp:coreProperties>
</file>